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5447" r:id="rId1"/>
  </p:sldMasterIdLst>
  <p:notesMasterIdLst>
    <p:notesMasterId r:id="rId16"/>
  </p:notesMasterIdLst>
  <p:handoutMasterIdLst>
    <p:handoutMasterId r:id="rId17"/>
  </p:handoutMasterIdLst>
  <p:sldIdLst>
    <p:sldId id="2147480141" r:id="rId2"/>
    <p:sldId id="2147480118" r:id="rId3"/>
    <p:sldId id="2147480135" r:id="rId4"/>
    <p:sldId id="2147480149" r:id="rId5"/>
    <p:sldId id="2147480132" r:id="rId6"/>
    <p:sldId id="2147480148" r:id="rId7"/>
    <p:sldId id="2147480146" r:id="rId8"/>
    <p:sldId id="2147480147" r:id="rId9"/>
    <p:sldId id="2147480126" r:id="rId10"/>
    <p:sldId id="2147480133" r:id="rId11"/>
    <p:sldId id="2147480150" r:id="rId12"/>
    <p:sldId id="2147480151" r:id="rId13"/>
    <p:sldId id="2147480152" r:id="rId14"/>
    <p:sldId id="2147480142" r:id="rId15"/>
  </p:sldIdLst>
  <p:sldSz cx="12192000" cy="6858000"/>
  <p:notesSz cx="6858000" cy="9144000"/>
  <p:embeddedFontLst>
    <p:embeddedFont>
      <p:font typeface="Cascadia Mono" panose="020B0609020000020004" pitchFamily="49" charset="0"/>
      <p:regular r:id="rId18"/>
      <p:bold r:id="rId19"/>
      <p:italic r:id="rId20"/>
      <p:boldItalic r:id="rId21"/>
    </p:embeddedFont>
    <p:embeddedFont>
      <p:font typeface="Consolas" panose="020B0609020204030204" pitchFamily="49" charset="0"/>
      <p:regular r:id="rId22"/>
      <p:bold r:id="rId23"/>
      <p:italic r:id="rId24"/>
      <p:boldItalic r:id="rId25"/>
    </p:embeddedFont>
    <p:embeddedFont>
      <p:font typeface="Open Sans" pitchFamily="2" charset="0"/>
      <p:regular r:id="rId26"/>
      <p:bold r:id="rId27"/>
      <p:italic r:id="rId28"/>
      <p:boldItalic r:id="rId29"/>
    </p:embeddedFont>
    <p:embeddedFont>
      <p:font typeface="Open Sans ExtraBold" pitchFamily="2" charset="0"/>
      <p:bold r:id="rId30"/>
      <p:italic r:id="rId31"/>
      <p:boldItalic r:id="rId32"/>
    </p:embeddedFont>
    <p:embeddedFont>
      <p:font typeface="Segoe Sans Text" pitchFamily="2" charset="0"/>
      <p:regular r:id="rId33"/>
      <p:bold r:id="rId34"/>
    </p:embeddedFont>
    <p:embeddedFont>
      <p:font typeface="Segoe UI" panose="020B0502040204020203" pitchFamily="34" charset="0"/>
      <p:regular r:id="rId35"/>
      <p:bold r:id="rId36"/>
      <p:italic r:id="rId37"/>
      <p:boldItalic r:id="rId38"/>
    </p:embeddedFont>
    <p:embeddedFont>
      <p:font typeface="Segoe UI Semibold" panose="020B0702040204020203" pitchFamily="34" charset="0"/>
      <p:bold r:id="rId39"/>
      <p:boldItalic r:id="rId40"/>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ED4F82-F9B5-4786-81FB-0B2DBB3CB244}">
          <p14:sldIdLst>
            <p14:sldId id="2147480141"/>
            <p14:sldId id="2147480118"/>
            <p14:sldId id="2147480135"/>
            <p14:sldId id="2147480149"/>
            <p14:sldId id="2147480132"/>
            <p14:sldId id="2147480148"/>
            <p14:sldId id="2147480146"/>
            <p14:sldId id="2147480147"/>
            <p14:sldId id="2147480126"/>
            <p14:sldId id="2147480133"/>
            <p14:sldId id="2147480150"/>
            <p14:sldId id="2147480151"/>
            <p14:sldId id="2147480152"/>
            <p14:sldId id="2147480142"/>
          </p14:sldIdLst>
        </p14:section>
        <p14:section name="Backup" id="{85716256-AB83-4FBD-B6FD-4F02791F688E}">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519"/>
    <a:srgbClr val="B2A1E8"/>
    <a:srgbClr val="C914BA"/>
    <a:srgbClr val="B01EC5"/>
    <a:srgbClr val="403BDF"/>
    <a:srgbClr val="8D28CF"/>
    <a:srgbClr val="C316BA"/>
    <a:srgbClr val="9D25CA"/>
    <a:srgbClr val="8A19C2"/>
    <a:srgbClr val="662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AF855-2584-46E1-8347-2F9922937CFC}" v="4" dt="2024-11-23T23:32:59.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129" autoAdjust="0"/>
  </p:normalViewPr>
  <p:slideViewPr>
    <p:cSldViewPr snapToGrid="0">
      <p:cViewPr varScale="1">
        <p:scale>
          <a:sx n="67" d="100"/>
          <a:sy n="67" d="100"/>
        </p:scale>
        <p:origin x="1700" y="52"/>
      </p:cViewPr>
      <p:guideLst/>
    </p:cSldViewPr>
  </p:slideViewPr>
  <p:notesTextViewPr>
    <p:cViewPr>
      <p:scale>
        <a:sx n="1" d="1"/>
        <a:sy n="1" d="1"/>
      </p:scale>
      <p:origin x="0" y="0"/>
    </p:cViewPr>
  </p:notesTextViewPr>
  <p:notesViewPr>
    <p:cSldViewPr snapToGrid="0">
      <p:cViewPr>
        <p:scale>
          <a:sx n="1" d="2"/>
          <a:sy n="1" d="2"/>
        </p:scale>
        <p:origin x="6548" y="20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microsoft.com/office/2015/10/relationships/revisionInfo" Target="revisionInfo.xml"/><Relationship Id="rId20" Type="http://schemas.openxmlformats.org/officeDocument/2006/relationships/font" Target="fonts/font3.fntdata"/><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11/28/2024 9:33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11/28/2024 9:33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600"/>
              </a:spcBef>
            </a:pPr>
            <a:r>
              <a:rPr lang="es-ES" b="0" i="0" dirty="0">
                <a:solidFill>
                  <a:srgbClr val="D2D0CE"/>
                </a:solidFill>
                <a:effectLst/>
                <a:latin typeface="-apple-system"/>
              </a:rPr>
              <a:t>Como un breve recordatorio, PGO dinámico es una característica que permite al JIT perfilar el código y usar lo que aprende de ese perfilado para ayudar a generar un código más eficiente basado en los patrones de uso exactos de la aplicación. </a:t>
            </a:r>
          </a:p>
          <a:p>
            <a:pPr algn="l">
              <a:spcBef>
                <a:spcPts val="600"/>
              </a:spcBef>
            </a:pPr>
            <a:r>
              <a:rPr lang="es-ES" b="0" i="0" dirty="0">
                <a:solidFill>
                  <a:srgbClr val="D2D0CE"/>
                </a:solidFill>
                <a:effectLst/>
                <a:latin typeface="-apple-system"/>
              </a:rPr>
              <a:t>El JIT utiliza compilación escalonada, lo que permite que el código se compile y luego se vuelva a compilar, posiblemente varias veces, logrando algo nuevo cada vez que se compila el código. </a:t>
            </a:r>
          </a:p>
          <a:p>
            <a:pPr algn="l">
              <a:spcBef>
                <a:spcPts val="600"/>
              </a:spcBef>
            </a:pPr>
            <a:r>
              <a:rPr lang="es-ES" b="0" i="0" dirty="0">
                <a:solidFill>
                  <a:srgbClr val="D2D0CE"/>
                </a:solidFill>
                <a:effectLst/>
                <a:latin typeface="-apple-system"/>
              </a:rPr>
              <a:t>Por ejemplo, un método típico podría comenzar en el “nivel 0”, donde el JIT aplica muy pocas optimizaciones y tiene como objetivo simplemente llegar a un ensamblado funcional lo más rápido posible. Esto ayuda con el rendimiento de inicio, ya que las optimizaciones son una de las cosas más costosas que hace un compilador. </a:t>
            </a:r>
          </a:p>
          <a:p>
            <a:pPr algn="l">
              <a:spcBef>
                <a:spcPts val="600"/>
              </a:spcBef>
            </a:pPr>
            <a:r>
              <a:rPr lang="es-ES" b="0" i="0" dirty="0">
                <a:solidFill>
                  <a:srgbClr val="D2D0CE"/>
                </a:solidFill>
                <a:effectLst/>
                <a:latin typeface="-apple-system"/>
              </a:rPr>
              <a:t>Luego, el tiempo de ejecución rastrea la cantidad de veces que se invoca el método, y si el número de invocaciones supera un umbral particular, de modo que parece que el rendimiento podría realmente importar, el JIT volverá a generar el código para él, todavía en el nivel 0, pero esta vez con un montón de instrumentación adicional inyectada en el método, rastreando todo tipo de cosas que podrían ayudar al JIT a optimizar mejor, por ejemplo, para una llamada virtual dada, cuál es el tipo más común en el que se está realizando la llamada. </a:t>
            </a:r>
          </a:p>
          <a:p>
            <a:pPr algn="l">
              <a:spcBef>
                <a:spcPts val="600"/>
              </a:spcBef>
            </a:pPr>
            <a:r>
              <a:rPr lang="es-ES" b="0" i="0" dirty="0">
                <a:solidFill>
                  <a:srgbClr val="D2D0CE"/>
                </a:solidFill>
                <a:effectLst/>
                <a:latin typeface="-apple-system"/>
              </a:rPr>
              <a:t>Luego, después de haber recopilado suficientes datos, el JIT puede compilar el método nuevamente, esta vez en el “nivel 1”, completamente optimizado, incorporando también todos los aprendizajes de esos datos de perfil. </a:t>
            </a:r>
          </a:p>
          <a:p>
            <a:pPr algn="l">
              <a:spcBef>
                <a:spcPts val="600"/>
              </a:spcBef>
            </a:pPr>
            <a:r>
              <a:rPr lang="es-ES" b="0" i="0" dirty="0">
                <a:solidFill>
                  <a:srgbClr val="D2D0CE"/>
                </a:solidFill>
                <a:effectLst/>
                <a:latin typeface="-apple-system"/>
              </a:rPr>
              <a:t>Este mismo flujo es relevante también para el código que ya ha sido </a:t>
            </a:r>
            <a:r>
              <a:rPr lang="es-ES" b="0" i="0" dirty="0" err="1">
                <a:solidFill>
                  <a:srgbClr val="D2D0CE"/>
                </a:solidFill>
                <a:effectLst/>
                <a:latin typeface="-apple-system"/>
              </a:rPr>
              <a:t>precompilado</a:t>
            </a:r>
            <a:r>
              <a:rPr lang="es-ES" b="0" i="0" dirty="0">
                <a:solidFill>
                  <a:srgbClr val="D2D0CE"/>
                </a:solidFill>
                <a:effectLst/>
                <a:latin typeface="-apple-system"/>
              </a:rPr>
              <a:t> con </a:t>
            </a:r>
            <a:r>
              <a:rPr lang="es-ES" b="0" i="0" dirty="0" err="1">
                <a:solidFill>
                  <a:srgbClr val="D2D0CE"/>
                </a:solidFill>
                <a:effectLst/>
                <a:latin typeface="-apple-system"/>
              </a:rPr>
              <a:t>ReadyToRun</a:t>
            </a:r>
            <a:r>
              <a:rPr lang="es-ES" b="0" i="0" dirty="0">
                <a:solidFill>
                  <a:srgbClr val="D2D0CE"/>
                </a:solidFill>
                <a:effectLst/>
                <a:latin typeface="-apple-system"/>
              </a:rPr>
              <a:t> (R2R), excepto que en lugar de instrumentar el código de nivel 0, el JIT generará código optimizado e instrumentado en su camino hacia la generación de una implementación </a:t>
            </a:r>
            <a:r>
              <a:rPr lang="es-ES" b="0" i="0" dirty="0" err="1">
                <a:solidFill>
                  <a:srgbClr val="D2D0CE"/>
                </a:solidFill>
                <a:effectLst/>
                <a:latin typeface="-apple-system"/>
              </a:rPr>
              <a:t>reoptimizada</a:t>
            </a:r>
            <a:r>
              <a:rPr lang="es-ES" b="0" i="0" dirty="0">
                <a:solidFill>
                  <a:srgbClr val="D2D0CE"/>
                </a:solidFill>
                <a:effectLst/>
                <a:latin typeface="-apple-system"/>
              </a:rPr>
              <a:t>.</a:t>
            </a:r>
          </a:p>
          <a:p>
            <a:br>
              <a:rPr lang="es-ES" dirty="0"/>
            </a:br>
            <a:endParaRPr lang="es-E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11/28/2024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980982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600"/>
              </a:spcBef>
            </a:pPr>
            <a:r>
              <a:rPr lang="es-ES" sz="882" b="0" i="0" kern="1200" dirty="0" err="1">
                <a:solidFill>
                  <a:srgbClr val="D2D0CE"/>
                </a:solidFill>
                <a:effectLst/>
                <a:latin typeface="-apple-system"/>
                <a:ea typeface="+mn-ea"/>
                <a:cs typeface="+mn-cs"/>
              </a:rPr>
              <a:t>SearchValues</a:t>
            </a:r>
            <a:r>
              <a:rPr lang="es-ES" sz="882" b="0" i="0" kern="1200" dirty="0">
                <a:solidFill>
                  <a:srgbClr val="D2D0CE"/>
                </a:solidFill>
                <a:effectLst/>
                <a:latin typeface="-apple-system"/>
                <a:ea typeface="+mn-ea"/>
                <a:cs typeface="+mn-cs"/>
              </a:rPr>
              <a:t>&lt;T&gt; permite optimizar las búsquedas, </a:t>
            </a:r>
            <a:r>
              <a:rPr lang="es-ES" sz="882" b="0" i="0" kern="1200" dirty="0" err="1">
                <a:solidFill>
                  <a:srgbClr val="D2D0CE"/>
                </a:solidFill>
                <a:effectLst/>
                <a:latin typeface="-apple-system"/>
                <a:ea typeface="+mn-ea"/>
                <a:cs typeface="+mn-cs"/>
              </a:rPr>
              <a:t>precomputando</a:t>
            </a:r>
            <a:r>
              <a:rPr lang="es-ES" sz="882" b="0" i="0" kern="1200" dirty="0">
                <a:solidFill>
                  <a:srgbClr val="D2D0CE"/>
                </a:solidFill>
                <a:effectLst/>
                <a:latin typeface="-apple-system"/>
                <a:ea typeface="+mn-ea"/>
                <a:cs typeface="+mn-cs"/>
              </a:rPr>
              <a:t> un algoritmo para usar al buscar un conjunto específico de valores (o para cualquier cosa que no sean esos valores específicos) y almacenando esa información para su uso repetido posterior. </a:t>
            </a:r>
          </a:p>
          <a:p>
            <a:pPr algn="l">
              <a:spcBef>
                <a:spcPts val="600"/>
              </a:spcBef>
            </a:pPr>
            <a:r>
              <a:rPr lang="es-ES" sz="882" b="0" i="0" kern="1200" dirty="0">
                <a:solidFill>
                  <a:srgbClr val="D2D0CE"/>
                </a:solidFill>
                <a:effectLst/>
                <a:latin typeface="-apple-system"/>
                <a:ea typeface="+mn-ea"/>
                <a:cs typeface="+mn-cs"/>
              </a:rPr>
              <a:t>En .NET 9, se usa aún más y mejora aún más, de múltiples maneras.</a:t>
            </a:r>
          </a:p>
          <a:p>
            <a:r>
              <a:rPr lang="es-ES" dirty="0"/>
              <a:t>El tipo </a:t>
            </a:r>
            <a:r>
              <a:rPr lang="es-ES" dirty="0" err="1"/>
              <a:t>SearchValues</a:t>
            </a:r>
            <a:r>
              <a:rPr lang="es-ES" dirty="0"/>
              <a:t>&lt;T&gt; es genérico, por lo que en teoría se puede usar para cualquier T, pero en la práctica, los algoritmos involucrados necesitan tratar de manera especial la naturaleza de los datos, por lo que los métodos de fábrica </a:t>
            </a:r>
            <a:r>
              <a:rPr lang="es-ES" dirty="0" err="1"/>
              <a:t>SearchValues.Create</a:t>
            </a:r>
            <a:r>
              <a:rPr lang="es-ES" dirty="0"/>
              <a:t> solo permitían crear instancias de </a:t>
            </a:r>
            <a:r>
              <a:rPr lang="es-ES" dirty="0" err="1"/>
              <a:t>SearchValues</a:t>
            </a:r>
            <a:r>
              <a:rPr lang="es-ES" dirty="0"/>
              <a:t>&lt;byte&gt; y </a:t>
            </a:r>
            <a:r>
              <a:rPr lang="es-ES" dirty="0" err="1"/>
              <a:t>SearchValues</a:t>
            </a:r>
            <a:r>
              <a:rPr lang="es-ES" dirty="0"/>
              <a:t>&lt;</a:t>
            </a:r>
            <a:r>
              <a:rPr lang="es-ES" dirty="0" err="1"/>
              <a:t>char</a:t>
            </a:r>
            <a:r>
              <a:rPr lang="es-ES" dirty="0"/>
              <a:t>&gt; para las cuales se proporcionaron implementaciones dedicadas</a:t>
            </a:r>
          </a:p>
          <a:p>
            <a:endParaRPr lang="es-E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11/28/2024 10:33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0918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600"/>
              </a:spcBef>
            </a:pPr>
            <a:r>
              <a:rPr lang="es-ES" b="0" i="0" dirty="0">
                <a:solidFill>
                  <a:srgbClr val="D2D0CE"/>
                </a:solidFill>
                <a:effectLst/>
                <a:latin typeface="-apple-system"/>
              </a:rPr>
              <a:t>Las aplicaciones pasan mucho tiempo iterando a través de bucles, y encontrar formas de reducir los costos de los bucles ha sido un enfoque clave para .NET 9. También ha sido bastante exitoso.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11/28/2024 9:52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75245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D2D0CE"/>
                </a:solidFill>
                <a:effectLst/>
                <a:latin typeface="-apple-system"/>
              </a:rPr>
              <a:t>El código .NET es, por defecto, “seguro en memoria”. </a:t>
            </a:r>
          </a:p>
          <a:p>
            <a:r>
              <a:rPr lang="es-ES" b="0" i="0" dirty="0">
                <a:solidFill>
                  <a:srgbClr val="D2D0CE"/>
                </a:solidFill>
                <a:effectLst/>
                <a:latin typeface="-apple-system"/>
              </a:rPr>
              <a:t>A diferencia de C, donde puedes iterar a través de un array y fácilmente salirte de sus límites, en .NET los accesos a </a:t>
            </a:r>
            <a:r>
              <a:rPr lang="es-ES" b="0" i="0" dirty="0" err="1">
                <a:solidFill>
                  <a:srgbClr val="D2D0CE"/>
                </a:solidFill>
                <a:effectLst/>
                <a:latin typeface="-apple-system"/>
              </a:rPr>
              <a:t>arrays</a:t>
            </a:r>
            <a:r>
              <a:rPr lang="es-ES" b="0" i="0" dirty="0">
                <a:solidFill>
                  <a:srgbClr val="D2D0CE"/>
                </a:solidFill>
                <a:effectLst/>
                <a:latin typeface="-apple-system"/>
              </a:rPr>
              <a:t>, cadenas y </a:t>
            </a:r>
            <a:r>
              <a:rPr lang="es-ES" b="0" i="0" dirty="0" err="1">
                <a:solidFill>
                  <a:srgbClr val="D2D0CE"/>
                </a:solidFill>
                <a:effectLst/>
                <a:latin typeface="-apple-system"/>
              </a:rPr>
              <a:t>spans</a:t>
            </a:r>
            <a:r>
              <a:rPr lang="es-ES" b="0" i="0" dirty="0">
                <a:solidFill>
                  <a:srgbClr val="D2D0CE"/>
                </a:solidFill>
                <a:effectLst/>
                <a:latin typeface="-apple-system"/>
              </a:rPr>
              <a:t> son “verificados en límites” para asegurar que no puedas salirte del final o antes del comienzo. </a:t>
            </a:r>
          </a:p>
          <a:p>
            <a:r>
              <a:rPr lang="es-ES" b="0" i="0" dirty="0">
                <a:solidFill>
                  <a:srgbClr val="D2D0CE"/>
                </a:solidFill>
                <a:effectLst/>
                <a:latin typeface="-apple-system"/>
              </a:rPr>
              <a:t>Por supuesto, tal verificación de límites añade sobrecarga, y por eso, siempre que el JIT pueda probar que añadir tales verificaciones sería innecesario, omitirá la verificación de límites, sabiendo que es imposible que los accesos protegidos sean problemáticos. El ejemplo por excelencia de esto es un bucle sobre un array desde 0 hasta </a:t>
            </a:r>
            <a:r>
              <a:rPr lang="es-ES" b="0" i="0" dirty="0" err="1">
                <a:solidFill>
                  <a:srgbClr val="D2D0CE"/>
                </a:solidFill>
                <a:effectLst/>
                <a:latin typeface="-apple-system"/>
              </a:rPr>
              <a:t>array.Length</a:t>
            </a:r>
            <a:r>
              <a:rPr lang="es-ES" b="0" i="0" dirty="0">
                <a:solidFill>
                  <a:srgbClr val="D2D0CE"/>
                </a:solidFill>
                <a:effectLst/>
                <a:latin typeface="-apple-system"/>
              </a:rPr>
              <a:t>.</a:t>
            </a:r>
            <a:endParaRPr lang="es-E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11/28/2024 10:56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9512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D2D0CE"/>
                </a:solidFill>
                <a:effectLst/>
                <a:latin typeface="-apple-system"/>
              </a:rPr>
              <a:t>Además de las mejoras que enseñan al JIT sobre arquitecturas completamente nuevas, también ha habido una gran cantidad de mejoras que simplemente ayudan al JIT a emplear mejor SIMD en general.</a:t>
            </a:r>
          </a:p>
          <a:p>
            <a:endParaRPr lang="es-ES" b="0" i="0" dirty="0">
              <a:solidFill>
                <a:srgbClr val="D2D0CE"/>
              </a:solidFill>
              <a:effectLst/>
              <a:latin typeface="-apple-system"/>
            </a:endParaRPr>
          </a:p>
          <a:p>
            <a:r>
              <a:rPr lang="es-ES" b="0" i="0" dirty="0">
                <a:solidFill>
                  <a:srgbClr val="D2D0CE"/>
                </a:solidFill>
                <a:effectLst/>
                <a:latin typeface="-apple-system"/>
              </a:rPr>
              <a:t>La aritmética numérica ha sido un gran enfoque para .NET en las últimas versiones. Ahora, un gran conjunto de operaciones numéricas está disponible en cada tipo numérico, así como en un conjunto de interfaces genéricas que implementan esos tipos. Pero a veces se desea realizar la misma operación en un conjunto de valores en lugar de en un valor individual, y para eso, tenemos </a:t>
            </a:r>
            <a:r>
              <a:rPr lang="es-ES" b="0" i="0" dirty="0" err="1">
                <a:solidFill>
                  <a:srgbClr val="D2D0CE"/>
                </a:solidFill>
                <a:effectLst/>
                <a:latin typeface="-apple-system"/>
              </a:rPr>
              <a:t>TensorPrimitives</a:t>
            </a:r>
            <a:r>
              <a:rPr lang="es-ES" b="0" i="0" dirty="0">
                <a:solidFill>
                  <a:srgbClr val="D2D0CE"/>
                </a:solidFill>
                <a:effectLst/>
                <a:latin typeface="-apple-system"/>
              </a:rPr>
              <a:t>. .NET 8 introdujo el tipo </a:t>
            </a:r>
            <a:r>
              <a:rPr lang="es-ES" b="0" i="0" dirty="0" err="1">
                <a:solidFill>
                  <a:srgbClr val="D2D0CE"/>
                </a:solidFill>
                <a:effectLst/>
                <a:latin typeface="-apple-system"/>
              </a:rPr>
              <a:t>TensorPrimitive</a:t>
            </a:r>
            <a:r>
              <a:rPr lang="es-ES" b="0" i="0" dirty="0">
                <a:solidFill>
                  <a:srgbClr val="D2D0CE"/>
                </a:solidFill>
                <a:effectLst/>
                <a:latin typeface="-apple-system"/>
              </a:rPr>
              <a:t>, que proporciona una gran cantidad de </a:t>
            </a:r>
            <a:r>
              <a:rPr lang="es-ES" b="0" i="0" dirty="0" err="1">
                <a:solidFill>
                  <a:srgbClr val="D2D0CE"/>
                </a:solidFill>
                <a:effectLst/>
                <a:latin typeface="-apple-system"/>
              </a:rPr>
              <a:t>APIs</a:t>
            </a:r>
            <a:r>
              <a:rPr lang="es-ES" b="0" i="0" dirty="0">
                <a:solidFill>
                  <a:srgbClr val="D2D0CE"/>
                </a:solidFill>
                <a:effectLst/>
                <a:latin typeface="-apple-system"/>
              </a:rPr>
              <a:t> numéricas, pero para rangos de valores en lugar de para valores individuales.</a:t>
            </a:r>
            <a:endParaRPr lang="es-E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11/28/2024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01711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600"/>
              </a:spcBef>
            </a:pPr>
            <a:r>
              <a:rPr lang="es-ES" b="0" i="0" dirty="0">
                <a:solidFill>
                  <a:srgbClr val="D2D0CE"/>
                </a:solidFill>
                <a:effectLst/>
                <a:latin typeface="-apple-system"/>
              </a:rPr>
              <a:t>Durante años, .NET ha explorado la posibilidad de asignar objetos gestionados en la pila. </a:t>
            </a:r>
          </a:p>
          <a:p>
            <a:pPr algn="l">
              <a:spcBef>
                <a:spcPts val="600"/>
              </a:spcBef>
            </a:pPr>
            <a:r>
              <a:rPr lang="es-ES" b="0" i="0" dirty="0">
                <a:solidFill>
                  <a:srgbClr val="D2D0CE"/>
                </a:solidFill>
                <a:effectLst/>
                <a:latin typeface="-apple-system"/>
              </a:rPr>
              <a:t>Es algo que otros lenguajes gestionados como Java ya son capaces de hacer, pero también es más crítico en Java, que carece del equivalente a los tipos de valor (por ejemplo, si quieres una lista de enteros, lo más probable es que sea </a:t>
            </a:r>
            <a:r>
              <a:rPr lang="es-ES" b="0" i="0" dirty="0" err="1">
                <a:solidFill>
                  <a:srgbClr val="D2D0CE"/>
                </a:solidFill>
                <a:effectLst/>
                <a:latin typeface="-apple-system"/>
              </a:rPr>
              <a:t>List</a:t>
            </a:r>
            <a:r>
              <a:rPr lang="es-ES" b="0" i="0" dirty="0">
                <a:solidFill>
                  <a:srgbClr val="D2D0CE"/>
                </a:solidFill>
                <a:effectLst/>
                <a:latin typeface="-apple-system"/>
              </a:rPr>
              <a:t>&lt;</a:t>
            </a:r>
            <a:r>
              <a:rPr lang="es-ES" b="0" i="0" dirty="0" err="1">
                <a:solidFill>
                  <a:srgbClr val="D2D0CE"/>
                </a:solidFill>
                <a:effectLst/>
                <a:latin typeface="-apple-system"/>
              </a:rPr>
              <a:t>Integer</a:t>
            </a:r>
            <a:r>
              <a:rPr lang="es-ES" b="0" i="0" dirty="0">
                <a:solidFill>
                  <a:srgbClr val="D2D0CE"/>
                </a:solidFill>
                <a:effectLst/>
                <a:latin typeface="-apple-system"/>
              </a:rPr>
              <a:t>&gt;, lo que encapsulará cada valor entero añadido a la lista, similar a si se usara </a:t>
            </a:r>
            <a:r>
              <a:rPr lang="es-ES" b="0" i="0" dirty="0" err="1">
                <a:solidFill>
                  <a:srgbClr val="D2D0CE"/>
                </a:solidFill>
                <a:effectLst/>
                <a:latin typeface="-apple-system"/>
              </a:rPr>
              <a:t>List</a:t>
            </a:r>
            <a:r>
              <a:rPr lang="es-ES" b="0" i="0" dirty="0">
                <a:solidFill>
                  <a:srgbClr val="D2D0CE"/>
                </a:solidFill>
                <a:effectLst/>
                <a:latin typeface="-apple-system"/>
              </a:rPr>
              <a:t>&lt;</a:t>
            </a:r>
            <a:r>
              <a:rPr lang="es-ES" b="0" i="0" dirty="0" err="1">
                <a:solidFill>
                  <a:srgbClr val="D2D0CE"/>
                </a:solidFill>
                <a:effectLst/>
                <a:latin typeface="-apple-system"/>
              </a:rPr>
              <a:t>object</a:t>
            </a:r>
            <a:r>
              <a:rPr lang="es-ES" b="0" i="0" dirty="0">
                <a:solidFill>
                  <a:srgbClr val="D2D0CE"/>
                </a:solidFill>
                <a:effectLst/>
                <a:latin typeface="-apple-system"/>
              </a:rPr>
              <a:t>&gt; en .NET). </a:t>
            </a:r>
          </a:p>
          <a:p>
            <a:pPr algn="l">
              <a:spcBef>
                <a:spcPts val="600"/>
              </a:spcBef>
            </a:pPr>
            <a:r>
              <a:rPr lang="es-ES" b="0" i="0" dirty="0">
                <a:solidFill>
                  <a:srgbClr val="D2D0CE"/>
                </a:solidFill>
                <a:effectLst/>
                <a:latin typeface="-apple-system"/>
              </a:rPr>
              <a:t>En .NET 9, la asignación de objetos en la pila comienza a suceder. Antes de emocionarte demasiado, está limitado en alcance por ahora, pero en el futuro es probable que se expanda más.</a:t>
            </a:r>
          </a:p>
          <a:p>
            <a:pPr algn="l">
              <a:spcBef>
                <a:spcPts val="600"/>
              </a:spcBef>
            </a:pPr>
            <a:endParaRPr lang="es-ES" b="0" i="0" dirty="0">
              <a:solidFill>
                <a:srgbClr val="D2D0CE"/>
              </a:solidFill>
              <a:effectLst/>
              <a:latin typeface="-apple-system"/>
            </a:endParaRPr>
          </a:p>
          <a:p>
            <a:pPr algn="l">
              <a:spcBef>
                <a:spcPts val="600"/>
              </a:spcBef>
            </a:pPr>
            <a:r>
              <a:rPr lang="es-ES" b="0" i="0" dirty="0">
                <a:solidFill>
                  <a:srgbClr val="D2D0CE"/>
                </a:solidFill>
                <a:effectLst/>
                <a:latin typeface="-apple-system"/>
              </a:rPr>
              <a:t>La parte más difícil de asignar objetos en la pila es asegurar que sea seguro. Si una referencia al objeto se escapara y terminara siendo almacenada en algún lugar que sobreviviera al marco de pila que contiene el objeto asignado en la pila, eso sería muy malo; cuando el método regresara, esas referencias pendientes estarían apuntando a basura. Por lo tanto, el JIT necesita realizar un análisis de escape para asegurar que eso nunca suceda, y hacerlo bien es extremadamente desafiante.</a:t>
            </a:r>
          </a:p>
          <a:p>
            <a:pPr algn="l">
              <a:spcBef>
                <a:spcPts val="600"/>
              </a:spcBef>
            </a:pPr>
            <a:r>
              <a:rPr lang="es-ES" b="0" i="0" dirty="0">
                <a:solidFill>
                  <a:srgbClr val="D2D0CE"/>
                </a:solidFill>
                <a:effectLst/>
                <a:latin typeface="-apple-system"/>
              </a:rPr>
              <a:t>Para .NET 9, el soporte no realiza ningún análisis </a:t>
            </a:r>
            <a:r>
              <a:rPr lang="es-ES" b="0" i="0" dirty="0" err="1">
                <a:solidFill>
                  <a:srgbClr val="D2D0CE"/>
                </a:solidFill>
                <a:effectLst/>
                <a:latin typeface="-apple-system"/>
              </a:rPr>
              <a:t>interprocedural</a:t>
            </a:r>
            <a:r>
              <a:rPr lang="es-ES" b="0" i="0" dirty="0">
                <a:solidFill>
                  <a:srgbClr val="D2D0CE"/>
                </a:solidFill>
                <a:effectLst/>
                <a:latin typeface="-apple-system"/>
              </a:rPr>
              <a:t>, lo que significa que está limitado a manejar solo casos donde puede probar fácilmente que la referencia del objeto no sale del marco actual. </a:t>
            </a:r>
          </a:p>
          <a:p>
            <a:pPr algn="l">
              <a:spcBef>
                <a:spcPts val="600"/>
              </a:spcBef>
            </a:pPr>
            <a:r>
              <a:rPr lang="es-ES" b="0" i="0" dirty="0">
                <a:solidFill>
                  <a:srgbClr val="D2D0CE"/>
                </a:solidFill>
                <a:effectLst/>
                <a:latin typeface="-apple-system"/>
              </a:rPr>
              <a:t>Aun así, hay muchas situaciones donde esto ayudará a eliminar asignaciones, y espero que se expanda para manejar más y más casos en el futuro. Cuando el JIT elige asignar un objeto en la pila, efectivamente promueve los campos del objeto para que sean variables individuales en el marco de pila.</a:t>
            </a:r>
          </a:p>
          <a:p>
            <a:endParaRPr lang="es-E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11/28/2024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3785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600"/>
              </a:spcBef>
            </a:pPr>
            <a:r>
              <a:rPr lang="es-ES" b="0" i="0" dirty="0">
                <a:solidFill>
                  <a:srgbClr val="D2D0CE"/>
                </a:solidFill>
                <a:effectLst/>
                <a:latin typeface="-apple-system"/>
              </a:rPr>
              <a:t>Desde el comienzo de .NET, la sabiduría general ha sido que la gran mayoría del código que necesita sincronizar el acceso a un estado compartido debería usar Monitor, ya sea directamente o, más probablemente, a través de la sintaxis del lenguaje C# con </a:t>
            </a:r>
            <a:r>
              <a:rPr lang="es-ES" b="0" i="0" dirty="0" err="1">
                <a:solidFill>
                  <a:srgbClr val="D2D0CE"/>
                </a:solidFill>
                <a:effectLst/>
                <a:latin typeface="-apple-system"/>
              </a:rPr>
              <a:t>lock</a:t>
            </a:r>
            <a:r>
              <a:rPr lang="es-ES" b="0" i="0" dirty="0">
                <a:solidFill>
                  <a:srgbClr val="D2D0CE"/>
                </a:solidFill>
                <a:effectLst/>
                <a:latin typeface="-apple-system"/>
              </a:rPr>
              <a:t>(…). </a:t>
            </a:r>
          </a:p>
          <a:p>
            <a:pPr algn="l">
              <a:spcBef>
                <a:spcPts val="600"/>
              </a:spcBef>
            </a:pPr>
            <a:r>
              <a:rPr lang="es-ES" b="0" i="0" dirty="0">
                <a:solidFill>
                  <a:srgbClr val="D2D0CE"/>
                </a:solidFill>
                <a:effectLst/>
                <a:latin typeface="-apple-system"/>
              </a:rPr>
              <a:t>Hay una gran cantidad de otros primitivos de sincronización disponibles, en varios niveles de complejidad y con diversos propósitos, pero </a:t>
            </a:r>
            <a:r>
              <a:rPr lang="es-ES" b="0" i="0" dirty="0" err="1">
                <a:solidFill>
                  <a:srgbClr val="D2D0CE"/>
                </a:solidFill>
                <a:effectLst/>
                <a:latin typeface="-apple-system"/>
              </a:rPr>
              <a:t>lock</a:t>
            </a:r>
            <a:r>
              <a:rPr lang="es-ES" b="0" i="0" dirty="0">
                <a:solidFill>
                  <a:srgbClr val="D2D0CE"/>
                </a:solidFill>
                <a:effectLst/>
                <a:latin typeface="-apple-system"/>
              </a:rPr>
              <a:t>(…) es el caballo de batalla y la opción a la que todos deberían recurrir por defecto.</a:t>
            </a:r>
          </a:p>
          <a:p>
            <a:pPr algn="l">
              <a:spcBef>
                <a:spcPts val="600"/>
              </a:spcBef>
            </a:pPr>
            <a:endParaRPr lang="es-ES" b="0" i="0" dirty="0">
              <a:solidFill>
                <a:srgbClr val="D2D0CE"/>
              </a:solidFill>
              <a:effectLst/>
              <a:latin typeface="-apple-system"/>
            </a:endParaRPr>
          </a:p>
          <a:p>
            <a:pPr algn="l">
              <a:spcBef>
                <a:spcPts val="600"/>
              </a:spcBef>
            </a:pPr>
            <a:r>
              <a:rPr lang="es-ES" b="0" i="0" dirty="0">
                <a:solidFill>
                  <a:srgbClr val="D2D0CE"/>
                </a:solidFill>
                <a:effectLst/>
                <a:latin typeface="-apple-system"/>
              </a:rPr>
              <a:t>Más de 20 años después de la introducción de .NET, eso está evolucionando, solo un poco. </a:t>
            </a:r>
            <a:r>
              <a:rPr lang="es-ES" b="0" i="0" dirty="0" err="1">
                <a:solidFill>
                  <a:srgbClr val="D2D0CE"/>
                </a:solidFill>
                <a:effectLst/>
                <a:latin typeface="-apple-system"/>
              </a:rPr>
              <a:t>lock</a:t>
            </a:r>
            <a:r>
              <a:rPr lang="es-ES" b="0" i="0" dirty="0">
                <a:solidFill>
                  <a:srgbClr val="D2D0CE"/>
                </a:solidFill>
                <a:effectLst/>
                <a:latin typeface="-apple-system"/>
              </a:rPr>
              <a:t>(…) sigue siendo la sintaxis preferida, pero en .NET 9 hay un tipo dedicado </a:t>
            </a:r>
            <a:r>
              <a:rPr lang="es-ES" b="0" i="0" dirty="0" err="1">
                <a:solidFill>
                  <a:srgbClr val="D2D0CE"/>
                </a:solidFill>
                <a:effectLst/>
                <a:latin typeface="-apple-system"/>
              </a:rPr>
              <a:t>System.Threading.Lock</a:t>
            </a:r>
            <a:r>
              <a:rPr lang="es-ES" b="0" i="0" dirty="0">
                <a:solidFill>
                  <a:srgbClr val="D2D0CE"/>
                </a:solidFill>
                <a:effectLst/>
                <a:latin typeface="-apple-system"/>
              </a:rPr>
              <a:t>. En cualquier lugar donde anteriormente estabas asignando un objeto solo para usar ese objeto con </a:t>
            </a:r>
            <a:r>
              <a:rPr lang="es-ES" b="0" i="0" dirty="0" err="1">
                <a:solidFill>
                  <a:srgbClr val="D2D0CE"/>
                </a:solidFill>
                <a:effectLst/>
                <a:latin typeface="-apple-system"/>
              </a:rPr>
              <a:t>lock</a:t>
            </a:r>
            <a:r>
              <a:rPr lang="es-ES" b="0" i="0" dirty="0">
                <a:solidFill>
                  <a:srgbClr val="D2D0CE"/>
                </a:solidFill>
                <a:effectLst/>
                <a:latin typeface="-apple-system"/>
              </a:rPr>
              <a:t>(…), deberías considerar usar el nuevo tipo </a:t>
            </a:r>
            <a:r>
              <a:rPr lang="es-ES" b="0" i="0" dirty="0" err="1">
                <a:solidFill>
                  <a:srgbClr val="D2D0CE"/>
                </a:solidFill>
                <a:effectLst/>
                <a:latin typeface="-apple-system"/>
              </a:rPr>
              <a:t>Lock</a:t>
            </a:r>
            <a:r>
              <a:rPr lang="es-ES" b="0" i="0" dirty="0">
                <a:solidFill>
                  <a:srgbClr val="D2D0CE"/>
                </a:solidFill>
                <a:effectLst/>
                <a:latin typeface="-apple-system"/>
              </a:rPr>
              <a:t>. Absolutamente puedes seguir usando </a:t>
            </a:r>
            <a:r>
              <a:rPr lang="es-ES" b="0" i="0" dirty="0" err="1">
                <a:solidFill>
                  <a:srgbClr val="D2D0CE"/>
                </a:solidFill>
                <a:effectLst/>
                <a:latin typeface="-apple-system"/>
              </a:rPr>
              <a:t>object</a:t>
            </a:r>
            <a:r>
              <a:rPr lang="es-ES" b="0" i="0" dirty="0">
                <a:solidFill>
                  <a:srgbClr val="D2D0CE"/>
                </a:solidFill>
                <a:effectLst/>
                <a:latin typeface="-apple-system"/>
              </a:rPr>
              <a:t>, y aún necesitarás hacerlo en ciertas situaciones, como si estás usando los aspectos de “variable de condición” de Monitor (como </a:t>
            </a:r>
            <a:r>
              <a:rPr lang="es-ES" b="0" i="0" dirty="0" err="1">
                <a:solidFill>
                  <a:srgbClr val="D2D0CE"/>
                </a:solidFill>
                <a:effectLst/>
                <a:latin typeface="-apple-system"/>
              </a:rPr>
              <a:t>Signal</a:t>
            </a:r>
            <a:r>
              <a:rPr lang="es-ES" b="0" i="0" dirty="0">
                <a:solidFill>
                  <a:srgbClr val="D2D0CE"/>
                </a:solidFill>
                <a:effectLst/>
                <a:latin typeface="-apple-system"/>
              </a:rPr>
              <a:t> y </a:t>
            </a:r>
            <a:r>
              <a:rPr lang="es-ES" b="0" i="0" dirty="0" err="1">
                <a:solidFill>
                  <a:srgbClr val="D2D0CE"/>
                </a:solidFill>
                <a:effectLst/>
                <a:latin typeface="-apple-system"/>
              </a:rPr>
              <a:t>Wait</a:t>
            </a:r>
            <a:r>
              <a:rPr lang="es-ES" b="0" i="0" dirty="0">
                <a:solidFill>
                  <a:srgbClr val="D2D0CE"/>
                </a:solidFill>
                <a:effectLst/>
                <a:latin typeface="-apple-system"/>
              </a:rPr>
              <a:t>), y aún querrás hacerlo en otras (como si estás tratando de reducir la asignación gestionada y tienes otro objeto existente que puede servir como monitor). Pero bloquear un </a:t>
            </a:r>
            <a:r>
              <a:rPr lang="es-ES" b="0" i="0" dirty="0" err="1">
                <a:solidFill>
                  <a:srgbClr val="D2D0CE"/>
                </a:solidFill>
                <a:effectLst/>
                <a:latin typeface="-apple-system"/>
              </a:rPr>
              <a:t>Lock</a:t>
            </a:r>
            <a:r>
              <a:rPr lang="es-ES" b="0" i="0" dirty="0">
                <a:solidFill>
                  <a:srgbClr val="D2D0CE"/>
                </a:solidFill>
                <a:effectLst/>
                <a:latin typeface="-apple-system"/>
              </a:rPr>
              <a:t> puede ser una respuesta más eficiente. También puede ayudar a ser </a:t>
            </a:r>
            <a:r>
              <a:rPr lang="es-ES" b="0" i="0" dirty="0" err="1">
                <a:solidFill>
                  <a:srgbClr val="D2D0CE"/>
                </a:solidFill>
                <a:effectLst/>
                <a:latin typeface="-apple-system"/>
              </a:rPr>
              <a:t>auto-documentado</a:t>
            </a:r>
            <a:r>
              <a:rPr lang="es-ES" b="0" i="0" dirty="0">
                <a:solidFill>
                  <a:srgbClr val="D2D0CE"/>
                </a:solidFill>
                <a:effectLst/>
                <a:latin typeface="-apple-system"/>
              </a:rPr>
              <a:t>, haciendo el código más limpio y más mantenible.</a:t>
            </a:r>
          </a:p>
          <a:p>
            <a:endParaRPr lang="es-E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11/28/2024 10:07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062015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600"/>
              </a:spcBef>
            </a:pPr>
            <a:r>
              <a:rPr lang="es-ES" b="0" i="0" dirty="0">
                <a:solidFill>
                  <a:srgbClr val="D2D0CE"/>
                </a:solidFill>
                <a:effectLst/>
                <a:latin typeface="-apple-system"/>
              </a:rPr>
              <a:t>La reflexión es una capacidad muy poderosa (aunque a veces sobreutilizada) de .NET que permite al código cargar e inspeccionar ensamblados de .NET e invocar su funcionalidad. Se utiliza en todo tipo de bibliotecas y aplicaciones, incluidas las propias bibliotecas principales de .NET, y es importante que sigamos encontrando formas de reducir los costos asociados con la reflexión.</a:t>
            </a:r>
          </a:p>
          <a:p>
            <a:pPr algn="l">
              <a:spcBef>
                <a:spcPts val="600"/>
              </a:spcBef>
            </a:pPr>
            <a:endParaRPr lang="es-ES" b="0" i="0" dirty="0">
              <a:solidFill>
                <a:srgbClr val="D2D0CE"/>
              </a:solidFill>
              <a:effectLst/>
              <a:latin typeface="-apple-system"/>
            </a:endParaRPr>
          </a:p>
          <a:p>
            <a:pPr algn="l">
              <a:spcBef>
                <a:spcPts val="600"/>
              </a:spcBef>
            </a:pPr>
            <a:r>
              <a:rPr lang="es-ES" b="0" i="0" dirty="0">
                <a:solidFill>
                  <a:srgbClr val="D2D0CE"/>
                </a:solidFill>
                <a:effectLst/>
                <a:latin typeface="-apple-system"/>
              </a:rPr>
              <a:t>Varios </a:t>
            </a:r>
            <a:r>
              <a:rPr lang="es-ES" b="0" i="0" dirty="0" err="1">
                <a:solidFill>
                  <a:srgbClr val="D2D0CE"/>
                </a:solidFill>
                <a:effectLst/>
                <a:latin typeface="-apple-system"/>
              </a:rPr>
              <a:t>PRs</a:t>
            </a:r>
            <a:r>
              <a:rPr lang="es-ES" b="0" i="0" dirty="0">
                <a:solidFill>
                  <a:srgbClr val="D2D0CE"/>
                </a:solidFill>
                <a:effectLst/>
                <a:latin typeface="-apple-system"/>
              </a:rPr>
              <a:t> en .NET 9 reducen algunos de los costos de asignación en la reflexión al pasar instancias de </a:t>
            </a:r>
            <a:r>
              <a:rPr lang="es-ES" b="0" i="0" dirty="0" err="1">
                <a:solidFill>
                  <a:srgbClr val="D2D0CE"/>
                </a:solidFill>
                <a:effectLst/>
                <a:latin typeface="-apple-system"/>
              </a:rPr>
              <a:t>ReadOnlySpan</a:t>
            </a:r>
            <a:r>
              <a:rPr lang="es-ES" b="0" i="0" dirty="0">
                <a:solidFill>
                  <a:srgbClr val="D2D0CE"/>
                </a:solidFill>
                <a:effectLst/>
                <a:latin typeface="-apple-system"/>
              </a:rPr>
              <a:t>&lt;T&gt; en su lugar, también se agregó una forma de obtener la lista de invocación de un delegado sin asignación. </a:t>
            </a:r>
          </a:p>
          <a:p>
            <a:pPr algn="l">
              <a:spcBef>
                <a:spcPts val="600"/>
              </a:spcBef>
            </a:pPr>
            <a:r>
              <a:rPr lang="es-ES" b="0" i="0" dirty="0">
                <a:solidFill>
                  <a:srgbClr val="D2D0CE"/>
                </a:solidFill>
                <a:effectLst/>
                <a:latin typeface="-apple-system"/>
              </a:rPr>
              <a:t>Los delegados en .NET son “</a:t>
            </a:r>
            <a:r>
              <a:rPr lang="es-ES" b="0" i="0" dirty="0" err="1">
                <a:solidFill>
                  <a:srgbClr val="D2D0CE"/>
                </a:solidFill>
                <a:effectLst/>
                <a:latin typeface="-apple-system"/>
              </a:rPr>
              <a:t>multicast</a:t>
            </a:r>
            <a:r>
              <a:rPr lang="es-ES" b="0" i="0" dirty="0">
                <a:solidFill>
                  <a:srgbClr val="D2D0CE"/>
                </a:solidFill>
                <a:effectLst/>
                <a:latin typeface="-apple-system"/>
              </a:rPr>
              <a:t>”, lo que significa que una sola instancia de delegado podría representar en realidad múltiples métodos a invocar; así es como se implementan los eventos de .NET. Si invoco un delegado, la implementación del delegado maneja la invocación de cada método constituyente, secuencialmente, por turno. </a:t>
            </a:r>
          </a:p>
          <a:p>
            <a:pPr algn="l">
              <a:spcBef>
                <a:spcPts val="600"/>
              </a:spcBef>
            </a:pPr>
            <a:r>
              <a:rPr lang="es-ES" b="0" i="0" dirty="0">
                <a:solidFill>
                  <a:srgbClr val="D2D0CE"/>
                </a:solidFill>
                <a:effectLst/>
                <a:latin typeface="-apple-system"/>
              </a:rPr>
              <a:t>Pero ¿qué pasa si quiero personalizar la lógica de invocación? Tal vez quiera envolver cada método individual en un try/catch, o tal vez quiera rastrear los valores de retorno de todos los métodos en lugar de solo el último, o algún comportamiento similar. Para lograr eso, los delegados exponen una forma de obtener una matriz de delegados, uno para cada método que forma parte del original.</a:t>
            </a:r>
          </a:p>
          <a:p>
            <a:endParaRPr lang="es-E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11/28/2024 10:19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169105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600"/>
              </a:spcBef>
            </a:pPr>
            <a:r>
              <a:rPr lang="es-ES" b="0" i="0" dirty="0">
                <a:solidFill>
                  <a:srgbClr val="D2D0CE"/>
                </a:solidFill>
                <a:effectLst/>
                <a:latin typeface="-apple-system"/>
              </a:rPr>
              <a:t>Como se mencionó en las mejoras de rendimiento en .NET 8, </a:t>
            </a:r>
            <a:r>
              <a:rPr lang="es-ES" b="0" i="0" dirty="0" err="1">
                <a:solidFill>
                  <a:srgbClr val="D2D0CE"/>
                </a:solidFill>
                <a:effectLst/>
                <a:latin typeface="-apple-system"/>
              </a:rPr>
              <a:t>Dictionary</a:t>
            </a:r>
            <a:r>
              <a:rPr lang="es-ES" b="0" i="0" dirty="0">
                <a:solidFill>
                  <a:srgbClr val="D2D0CE"/>
                </a:solidFill>
                <a:effectLst/>
                <a:latin typeface="-apple-system"/>
              </a:rPr>
              <a:t>&lt;</a:t>
            </a:r>
            <a:r>
              <a:rPr lang="es-ES" b="0" i="0" dirty="0" err="1">
                <a:solidFill>
                  <a:srgbClr val="D2D0CE"/>
                </a:solidFill>
                <a:effectLst/>
                <a:latin typeface="-apple-system"/>
              </a:rPr>
              <a:t>TKey</a:t>
            </a:r>
            <a:r>
              <a:rPr lang="es-ES" b="0" i="0" dirty="0">
                <a:solidFill>
                  <a:srgbClr val="D2D0CE"/>
                </a:solidFill>
                <a:effectLst/>
                <a:latin typeface="-apple-system"/>
              </a:rPr>
              <a:t>, </a:t>
            </a:r>
            <a:r>
              <a:rPr lang="es-ES" b="0" i="0" dirty="0" err="1">
                <a:solidFill>
                  <a:srgbClr val="D2D0CE"/>
                </a:solidFill>
                <a:effectLst/>
                <a:latin typeface="-apple-system"/>
              </a:rPr>
              <a:t>TValue</a:t>
            </a:r>
            <a:r>
              <a:rPr lang="es-ES" b="0" i="0" dirty="0">
                <a:solidFill>
                  <a:srgbClr val="D2D0CE"/>
                </a:solidFill>
                <a:effectLst/>
                <a:latin typeface="-apple-system"/>
              </a:rPr>
              <a:t>&gt; es una de las colecciones más populares en todo .NET, con diferencia (probablemente no sorprenda a nadie). </a:t>
            </a:r>
          </a:p>
          <a:p>
            <a:pPr algn="l">
              <a:spcBef>
                <a:spcPts val="600"/>
              </a:spcBef>
            </a:pPr>
            <a:r>
              <a:rPr lang="es-ES" b="0" i="0" dirty="0">
                <a:solidFill>
                  <a:srgbClr val="D2D0CE"/>
                </a:solidFill>
                <a:effectLst/>
                <a:latin typeface="-apple-system"/>
              </a:rPr>
              <a:t>Y en .NET 9, obtiene una característica centrada en el rendimiento que he estado deseando durante años.</a:t>
            </a:r>
          </a:p>
          <a:p>
            <a:pPr algn="l">
              <a:spcBef>
                <a:spcPts val="600"/>
              </a:spcBef>
            </a:pPr>
            <a:r>
              <a:rPr lang="es-ES" b="0" i="0" dirty="0">
                <a:solidFill>
                  <a:srgbClr val="D2D0CE"/>
                </a:solidFill>
                <a:effectLst/>
                <a:latin typeface="-apple-system"/>
              </a:rPr>
              <a:t>Uno de los usos más comunes de un diccionario es como caché, a menudo indexado por una clave de cadena. Y para escenarios de alto rendimiento, tales cachés se utilizan frecuentemente en situaciones donde un objeto de cadena real puede no estar disponible, pero donde el texto está disponible, solo en una forma diferente, como un </a:t>
            </a:r>
            <a:r>
              <a:rPr lang="es-ES" b="0" i="0" dirty="0" err="1">
                <a:solidFill>
                  <a:srgbClr val="D2D0CE"/>
                </a:solidFill>
                <a:effectLst/>
                <a:latin typeface="-apple-system"/>
              </a:rPr>
              <a:t>ReadOnlySpan</a:t>
            </a:r>
            <a:r>
              <a:rPr lang="es-ES" b="0" i="0" dirty="0">
                <a:solidFill>
                  <a:srgbClr val="D2D0CE"/>
                </a:solidFill>
                <a:effectLst/>
                <a:latin typeface="-apple-system"/>
              </a:rPr>
              <a:t>&lt;</a:t>
            </a:r>
            <a:r>
              <a:rPr lang="es-ES" b="0" i="0" dirty="0" err="1">
                <a:solidFill>
                  <a:srgbClr val="D2D0CE"/>
                </a:solidFill>
                <a:effectLst/>
                <a:latin typeface="-apple-system"/>
              </a:rPr>
              <a:t>char</a:t>
            </a:r>
            <a:r>
              <a:rPr lang="es-ES" b="0" i="0" dirty="0">
                <a:solidFill>
                  <a:srgbClr val="D2D0CE"/>
                </a:solidFill>
                <a:effectLst/>
                <a:latin typeface="-apple-system"/>
              </a:rPr>
              <a:t>&gt; (o para cachés indexados por datos UTF8, la clave podría ser un byte[] pero los datos para realizar la búsqueda solo están disponibles como un </a:t>
            </a:r>
            <a:r>
              <a:rPr lang="es-ES" b="0" i="0" dirty="0" err="1">
                <a:solidFill>
                  <a:srgbClr val="D2D0CE"/>
                </a:solidFill>
                <a:effectLst/>
                <a:latin typeface="-apple-system"/>
              </a:rPr>
              <a:t>ReadOnlySpan</a:t>
            </a:r>
            <a:r>
              <a:rPr lang="es-ES" b="0" i="0" dirty="0">
                <a:solidFill>
                  <a:srgbClr val="D2D0CE"/>
                </a:solidFill>
                <a:effectLst/>
                <a:latin typeface="-apple-system"/>
              </a:rPr>
              <a:t>&lt;byte&gt;). Realizar la búsqueda en el diccionario entonces requeriría materializar una cadena a partir de los datos, lo que hace que la búsqueda sea más costosa (y en algunos casos puede derrotar completamente los propósitos de la caché), o requeriría usar un tipo de clave personalizado que sea capaz de manejar múltiples formas de los datos, lo que generalmente también requiere un comparador personalizado.</a:t>
            </a:r>
          </a:p>
          <a:p>
            <a:pPr algn="l">
              <a:spcBef>
                <a:spcPts val="600"/>
              </a:spcBef>
            </a:pPr>
            <a:r>
              <a:rPr lang="es-ES" b="0" i="0" dirty="0">
                <a:solidFill>
                  <a:srgbClr val="D2D0CE"/>
                </a:solidFill>
                <a:effectLst/>
                <a:latin typeface="-apple-system"/>
              </a:rPr>
              <a:t>Esto se ha abordado en .NET 9 con la introducción de </a:t>
            </a:r>
            <a:r>
              <a:rPr lang="es-ES" b="0" i="0" dirty="0" err="1">
                <a:solidFill>
                  <a:srgbClr val="D2D0CE"/>
                </a:solidFill>
                <a:effectLst/>
                <a:latin typeface="-apple-system"/>
              </a:rPr>
              <a:t>IAlternateEqualityComparer</a:t>
            </a:r>
            <a:r>
              <a:rPr lang="es-ES" b="0" i="0" dirty="0">
                <a:solidFill>
                  <a:srgbClr val="D2D0CE"/>
                </a:solidFill>
                <a:effectLst/>
                <a:latin typeface="-apple-system"/>
              </a:rPr>
              <a:t>&lt;</a:t>
            </a:r>
            <a:r>
              <a:rPr lang="es-ES" b="0" i="0" dirty="0" err="1">
                <a:solidFill>
                  <a:srgbClr val="D2D0CE"/>
                </a:solidFill>
                <a:effectLst/>
                <a:latin typeface="-apple-system"/>
              </a:rPr>
              <a:t>TAlternate</a:t>
            </a:r>
            <a:r>
              <a:rPr lang="es-ES" b="0" i="0" dirty="0">
                <a:solidFill>
                  <a:srgbClr val="D2D0CE"/>
                </a:solidFill>
                <a:effectLst/>
                <a:latin typeface="-apple-system"/>
              </a:rPr>
              <a:t>, T&gt;. Un comparador que implementa </a:t>
            </a:r>
            <a:r>
              <a:rPr lang="es-ES" b="0" i="0" dirty="0" err="1">
                <a:solidFill>
                  <a:srgbClr val="D2D0CE"/>
                </a:solidFill>
                <a:effectLst/>
                <a:latin typeface="-apple-system"/>
              </a:rPr>
              <a:t>IEqualityComparer</a:t>
            </a:r>
            <a:r>
              <a:rPr lang="es-ES" b="0" i="0" dirty="0">
                <a:solidFill>
                  <a:srgbClr val="D2D0CE"/>
                </a:solidFill>
                <a:effectLst/>
                <a:latin typeface="-apple-system"/>
              </a:rPr>
              <a:t>&lt;T&gt; ahora también puede implementar esta interfaz adicional una o más veces para otros tipos </a:t>
            </a:r>
            <a:r>
              <a:rPr lang="es-ES" b="0" i="0" dirty="0" err="1">
                <a:solidFill>
                  <a:srgbClr val="D2D0CE"/>
                </a:solidFill>
                <a:effectLst/>
                <a:latin typeface="-apple-system"/>
              </a:rPr>
              <a:t>TAlternate</a:t>
            </a:r>
            <a:r>
              <a:rPr lang="es-ES" b="0" i="0" dirty="0">
                <a:solidFill>
                  <a:srgbClr val="D2D0CE"/>
                </a:solidFill>
                <a:effectLst/>
                <a:latin typeface="-apple-system"/>
              </a:rPr>
              <a:t>, haciendo posible que ese comparador trate los tipos alternativos de la misma manera que el T. Luego, un tipo como </a:t>
            </a:r>
            <a:r>
              <a:rPr lang="es-ES" b="0" i="0" dirty="0" err="1">
                <a:solidFill>
                  <a:srgbClr val="D2D0CE"/>
                </a:solidFill>
                <a:effectLst/>
                <a:latin typeface="-apple-system"/>
              </a:rPr>
              <a:t>Dictionary</a:t>
            </a:r>
            <a:r>
              <a:rPr lang="es-ES" b="0" i="0" dirty="0">
                <a:solidFill>
                  <a:srgbClr val="D2D0CE"/>
                </a:solidFill>
                <a:effectLst/>
                <a:latin typeface="-apple-system"/>
              </a:rPr>
              <a:t>&lt;</a:t>
            </a:r>
            <a:r>
              <a:rPr lang="es-ES" b="0" i="0" dirty="0" err="1">
                <a:solidFill>
                  <a:srgbClr val="D2D0CE"/>
                </a:solidFill>
                <a:effectLst/>
                <a:latin typeface="-apple-system"/>
              </a:rPr>
              <a:t>TKey</a:t>
            </a:r>
            <a:r>
              <a:rPr lang="es-ES" b="0" i="0" dirty="0">
                <a:solidFill>
                  <a:srgbClr val="D2D0CE"/>
                </a:solidFill>
                <a:effectLst/>
                <a:latin typeface="-apple-system"/>
              </a:rPr>
              <a:t>, </a:t>
            </a:r>
            <a:r>
              <a:rPr lang="es-ES" b="0" i="0" dirty="0" err="1">
                <a:solidFill>
                  <a:srgbClr val="D2D0CE"/>
                </a:solidFill>
                <a:effectLst/>
                <a:latin typeface="-apple-system"/>
              </a:rPr>
              <a:t>TValue</a:t>
            </a:r>
            <a:r>
              <a:rPr lang="es-ES" b="0" i="0" dirty="0">
                <a:solidFill>
                  <a:srgbClr val="D2D0CE"/>
                </a:solidFill>
                <a:effectLst/>
                <a:latin typeface="-apple-system"/>
              </a:rPr>
              <a:t>&gt; puede exponer métodos adicionales que funcionen en términos de un </a:t>
            </a:r>
            <a:r>
              <a:rPr lang="es-ES" b="0" i="0" dirty="0" err="1">
                <a:solidFill>
                  <a:srgbClr val="D2D0CE"/>
                </a:solidFill>
                <a:effectLst/>
                <a:latin typeface="-apple-system"/>
              </a:rPr>
              <a:t>TAlternateKey</a:t>
            </a:r>
            <a:r>
              <a:rPr lang="es-ES" b="0" i="0" dirty="0">
                <a:solidFill>
                  <a:srgbClr val="D2D0CE"/>
                </a:solidFill>
                <a:effectLst/>
                <a:latin typeface="-apple-system"/>
              </a:rPr>
              <a:t> y permitirles funcionar si el comparador en ese </a:t>
            </a:r>
            <a:r>
              <a:rPr lang="es-ES" b="0" i="0" dirty="0" err="1">
                <a:solidFill>
                  <a:srgbClr val="D2D0CE"/>
                </a:solidFill>
                <a:effectLst/>
                <a:latin typeface="-apple-system"/>
              </a:rPr>
              <a:t>Dictionary</a:t>
            </a:r>
            <a:r>
              <a:rPr lang="es-ES" b="0" i="0" dirty="0">
                <a:solidFill>
                  <a:srgbClr val="D2D0CE"/>
                </a:solidFill>
                <a:effectLst/>
                <a:latin typeface="-apple-system"/>
              </a:rPr>
              <a:t>&lt;</a:t>
            </a:r>
            <a:r>
              <a:rPr lang="es-ES" b="0" i="0" dirty="0" err="1">
                <a:solidFill>
                  <a:srgbClr val="D2D0CE"/>
                </a:solidFill>
                <a:effectLst/>
                <a:latin typeface="-apple-system"/>
              </a:rPr>
              <a:t>TKey</a:t>
            </a:r>
            <a:r>
              <a:rPr lang="es-ES" b="0" i="0" dirty="0">
                <a:solidFill>
                  <a:srgbClr val="D2D0CE"/>
                </a:solidFill>
                <a:effectLst/>
                <a:latin typeface="-apple-system"/>
              </a:rPr>
              <a:t>, </a:t>
            </a:r>
            <a:r>
              <a:rPr lang="es-ES" b="0" i="0" dirty="0" err="1">
                <a:solidFill>
                  <a:srgbClr val="D2D0CE"/>
                </a:solidFill>
                <a:effectLst/>
                <a:latin typeface="-apple-system"/>
              </a:rPr>
              <a:t>TValue</a:t>
            </a:r>
            <a:r>
              <a:rPr lang="es-ES" b="0" i="0" dirty="0">
                <a:solidFill>
                  <a:srgbClr val="D2D0CE"/>
                </a:solidFill>
                <a:effectLst/>
                <a:latin typeface="-apple-system"/>
              </a:rPr>
              <a:t>&gt; implementa </a:t>
            </a:r>
            <a:r>
              <a:rPr lang="es-ES" b="0" i="0" dirty="0" err="1">
                <a:solidFill>
                  <a:srgbClr val="D2D0CE"/>
                </a:solidFill>
                <a:effectLst/>
                <a:latin typeface="-apple-system"/>
              </a:rPr>
              <a:t>IAlternateEqualityComparer</a:t>
            </a:r>
            <a:r>
              <a:rPr lang="es-ES" b="0" i="0" dirty="0">
                <a:solidFill>
                  <a:srgbClr val="D2D0CE"/>
                </a:solidFill>
                <a:effectLst/>
                <a:latin typeface="-apple-system"/>
              </a:rPr>
              <a:t>&lt;</a:t>
            </a:r>
            <a:r>
              <a:rPr lang="es-ES" b="0" i="0" dirty="0" err="1">
                <a:solidFill>
                  <a:srgbClr val="D2D0CE"/>
                </a:solidFill>
                <a:effectLst/>
                <a:latin typeface="-apple-system"/>
              </a:rPr>
              <a:t>TAlternateKey</a:t>
            </a:r>
            <a:r>
              <a:rPr lang="es-ES" b="0" i="0" dirty="0">
                <a:solidFill>
                  <a:srgbClr val="D2D0CE"/>
                </a:solidFill>
                <a:effectLst/>
                <a:latin typeface="-apple-system"/>
              </a:rPr>
              <a:t>, </a:t>
            </a:r>
            <a:r>
              <a:rPr lang="es-ES" b="0" i="0" dirty="0" err="1">
                <a:solidFill>
                  <a:srgbClr val="D2D0CE"/>
                </a:solidFill>
                <a:effectLst/>
                <a:latin typeface="-apple-system"/>
              </a:rPr>
              <a:t>TKey</a:t>
            </a:r>
            <a:r>
              <a:rPr lang="es-ES" b="0" i="0" dirty="0">
                <a:solidFill>
                  <a:srgbClr val="D2D0CE"/>
                </a:solidFill>
                <a:effectLst/>
                <a:latin typeface="-apple-system"/>
              </a:rPr>
              <a:t>&gt;. </a:t>
            </a:r>
          </a:p>
          <a:p>
            <a:pPr algn="l">
              <a:spcBef>
                <a:spcPts val="600"/>
              </a:spcBef>
            </a:pPr>
            <a:r>
              <a:rPr lang="es-ES" b="0" i="0" dirty="0">
                <a:solidFill>
                  <a:srgbClr val="D2D0CE"/>
                </a:solidFill>
                <a:effectLst/>
                <a:latin typeface="-apple-system"/>
              </a:rPr>
              <a:t>En .NET 9 </a:t>
            </a:r>
            <a:r>
              <a:rPr lang="es-ES" b="0" i="0" dirty="0" err="1">
                <a:solidFill>
                  <a:srgbClr val="D2D0CE"/>
                </a:solidFill>
                <a:effectLst/>
                <a:latin typeface="-apple-system"/>
              </a:rPr>
              <a:t>Dictionary</a:t>
            </a:r>
            <a:r>
              <a:rPr lang="es-ES" b="0" i="0" dirty="0">
                <a:solidFill>
                  <a:srgbClr val="D2D0CE"/>
                </a:solidFill>
                <a:effectLst/>
                <a:latin typeface="-apple-system"/>
              </a:rPr>
              <a:t>&lt;</a:t>
            </a:r>
            <a:r>
              <a:rPr lang="es-ES" b="0" i="0" dirty="0" err="1">
                <a:solidFill>
                  <a:srgbClr val="D2D0CE"/>
                </a:solidFill>
                <a:effectLst/>
                <a:latin typeface="-apple-system"/>
              </a:rPr>
              <a:t>TKey</a:t>
            </a:r>
            <a:r>
              <a:rPr lang="es-ES" b="0" i="0" dirty="0">
                <a:solidFill>
                  <a:srgbClr val="D2D0CE"/>
                </a:solidFill>
                <a:effectLst/>
                <a:latin typeface="-apple-system"/>
              </a:rPr>
              <a:t>, </a:t>
            </a:r>
            <a:r>
              <a:rPr lang="es-ES" b="0" i="0" dirty="0" err="1">
                <a:solidFill>
                  <a:srgbClr val="D2D0CE"/>
                </a:solidFill>
                <a:effectLst/>
                <a:latin typeface="-apple-system"/>
              </a:rPr>
              <a:t>TValue</a:t>
            </a:r>
            <a:r>
              <a:rPr lang="es-ES" b="0" i="0" dirty="0">
                <a:solidFill>
                  <a:srgbClr val="D2D0CE"/>
                </a:solidFill>
                <a:effectLst/>
                <a:latin typeface="-apple-system"/>
              </a:rPr>
              <a:t>&gt;, </a:t>
            </a:r>
            <a:r>
              <a:rPr lang="es-ES" b="0" i="0" dirty="0" err="1">
                <a:solidFill>
                  <a:srgbClr val="D2D0CE"/>
                </a:solidFill>
                <a:effectLst/>
                <a:latin typeface="-apple-system"/>
              </a:rPr>
              <a:t>ConcurrentDictionary</a:t>
            </a:r>
            <a:r>
              <a:rPr lang="es-ES" b="0" i="0" dirty="0">
                <a:solidFill>
                  <a:srgbClr val="D2D0CE"/>
                </a:solidFill>
                <a:effectLst/>
                <a:latin typeface="-apple-system"/>
              </a:rPr>
              <a:t>&lt;</a:t>
            </a:r>
            <a:r>
              <a:rPr lang="es-ES" b="0" i="0" dirty="0" err="1">
                <a:solidFill>
                  <a:srgbClr val="D2D0CE"/>
                </a:solidFill>
                <a:effectLst/>
                <a:latin typeface="-apple-system"/>
              </a:rPr>
              <a:t>TKey</a:t>
            </a:r>
            <a:r>
              <a:rPr lang="es-ES" b="0" i="0" dirty="0">
                <a:solidFill>
                  <a:srgbClr val="D2D0CE"/>
                </a:solidFill>
                <a:effectLst/>
                <a:latin typeface="-apple-system"/>
              </a:rPr>
              <a:t>, </a:t>
            </a:r>
            <a:r>
              <a:rPr lang="es-ES" b="0" i="0" dirty="0" err="1">
                <a:solidFill>
                  <a:srgbClr val="D2D0CE"/>
                </a:solidFill>
                <a:effectLst/>
                <a:latin typeface="-apple-system"/>
              </a:rPr>
              <a:t>TValue</a:t>
            </a:r>
            <a:r>
              <a:rPr lang="es-ES" b="0" i="0" dirty="0">
                <a:solidFill>
                  <a:srgbClr val="D2D0CE"/>
                </a:solidFill>
                <a:effectLst/>
                <a:latin typeface="-apple-system"/>
              </a:rPr>
              <a:t>&gt;, </a:t>
            </a:r>
            <a:r>
              <a:rPr lang="es-ES" b="0" i="0" dirty="0" err="1">
                <a:solidFill>
                  <a:srgbClr val="D2D0CE"/>
                </a:solidFill>
                <a:effectLst/>
                <a:latin typeface="-apple-system"/>
              </a:rPr>
              <a:t>FrozenDictionary</a:t>
            </a:r>
            <a:r>
              <a:rPr lang="es-ES" b="0" i="0" dirty="0">
                <a:solidFill>
                  <a:srgbClr val="D2D0CE"/>
                </a:solidFill>
                <a:effectLst/>
                <a:latin typeface="-apple-system"/>
              </a:rPr>
              <a:t>&lt;</a:t>
            </a:r>
            <a:r>
              <a:rPr lang="es-ES" b="0" i="0" dirty="0" err="1">
                <a:solidFill>
                  <a:srgbClr val="D2D0CE"/>
                </a:solidFill>
                <a:effectLst/>
                <a:latin typeface="-apple-system"/>
              </a:rPr>
              <a:t>TKey</a:t>
            </a:r>
            <a:r>
              <a:rPr lang="es-ES" b="0" i="0" dirty="0">
                <a:solidFill>
                  <a:srgbClr val="D2D0CE"/>
                </a:solidFill>
                <a:effectLst/>
                <a:latin typeface="-apple-system"/>
              </a:rPr>
              <a:t>, </a:t>
            </a:r>
            <a:r>
              <a:rPr lang="es-ES" b="0" i="0" dirty="0" err="1">
                <a:solidFill>
                  <a:srgbClr val="D2D0CE"/>
                </a:solidFill>
                <a:effectLst/>
                <a:latin typeface="-apple-system"/>
              </a:rPr>
              <a:t>TValue</a:t>
            </a:r>
            <a:r>
              <a:rPr lang="es-ES" b="0" i="0" dirty="0">
                <a:solidFill>
                  <a:srgbClr val="D2D0CE"/>
                </a:solidFill>
                <a:effectLst/>
                <a:latin typeface="-apple-system"/>
              </a:rPr>
              <a:t>&gt;, </a:t>
            </a:r>
            <a:r>
              <a:rPr lang="es-ES" b="0" i="0" dirty="0" err="1">
                <a:solidFill>
                  <a:srgbClr val="D2D0CE"/>
                </a:solidFill>
                <a:effectLst/>
                <a:latin typeface="-apple-system"/>
              </a:rPr>
              <a:t>HashSet</a:t>
            </a:r>
            <a:r>
              <a:rPr lang="es-ES" b="0" i="0" dirty="0">
                <a:solidFill>
                  <a:srgbClr val="D2D0CE"/>
                </a:solidFill>
                <a:effectLst/>
                <a:latin typeface="-apple-system"/>
              </a:rPr>
              <a:t>&lt;T&gt; y </a:t>
            </a:r>
            <a:r>
              <a:rPr lang="es-ES" b="0" i="0" dirty="0" err="1">
                <a:solidFill>
                  <a:srgbClr val="D2D0CE"/>
                </a:solidFill>
                <a:effectLst/>
                <a:latin typeface="-apple-system"/>
              </a:rPr>
              <a:t>FrozenSet</a:t>
            </a:r>
            <a:r>
              <a:rPr lang="es-ES" b="0" i="0" dirty="0">
                <a:solidFill>
                  <a:srgbClr val="D2D0CE"/>
                </a:solidFill>
                <a:effectLst/>
                <a:latin typeface="-apple-system"/>
              </a:rPr>
              <a:t>&lt;T&gt; hacen exactamente eso.</a:t>
            </a:r>
          </a:p>
          <a:p>
            <a:endParaRPr lang="es-E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11/28/2024 10:27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7241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600"/>
              </a:spcBef>
            </a:pPr>
            <a:r>
              <a:rPr lang="es-ES" b="0" i="0" dirty="0">
                <a:solidFill>
                  <a:srgbClr val="D2D0CE"/>
                </a:solidFill>
                <a:effectLst/>
                <a:latin typeface="-apple-system"/>
              </a:rPr>
              <a:t>El soporte para expresiones regulares en .NET ha recibido mucha atención en los últimos años. La implementación fue renovada en .NET 5 para obtener importantes mejoras de rendimiento, y luego en .NET 7 no solo vio otra ronda de grandes mejoras de rendimiento, sino que también ganó un generador de código fuente, una nueva implementación sin retroceso y más. En .NET 8, vio mejoras adicionales en el rendimiento, en parte debido al uso de </a:t>
            </a:r>
            <a:r>
              <a:rPr lang="es-ES" b="0" i="0" dirty="0" err="1">
                <a:solidFill>
                  <a:srgbClr val="D2D0CE"/>
                </a:solidFill>
                <a:effectLst/>
                <a:latin typeface="-apple-system"/>
              </a:rPr>
              <a:t>SearchValues</a:t>
            </a:r>
            <a:r>
              <a:rPr lang="es-ES" b="0" i="0" dirty="0">
                <a:solidFill>
                  <a:srgbClr val="D2D0CE"/>
                </a:solidFill>
                <a:effectLst/>
                <a:latin typeface="-apple-system"/>
              </a:rPr>
              <a:t>.</a:t>
            </a:r>
          </a:p>
          <a:p>
            <a:pPr algn="l">
              <a:spcBef>
                <a:spcPts val="600"/>
              </a:spcBef>
            </a:pPr>
            <a:r>
              <a:rPr lang="es-ES" b="0" i="0" dirty="0">
                <a:solidFill>
                  <a:srgbClr val="D2D0CE"/>
                </a:solidFill>
                <a:effectLst/>
                <a:latin typeface="-apple-system"/>
              </a:rPr>
              <a:t>Ahora en .NET 9, la tendencia continúa. Primero y ante todo, es importante reconocer que muchos de los cambios discutidos hasta ahora se acumulan implícitamente en </a:t>
            </a:r>
            <a:r>
              <a:rPr lang="es-ES" b="0" i="0" dirty="0" err="1">
                <a:solidFill>
                  <a:srgbClr val="D2D0CE"/>
                </a:solidFill>
                <a:effectLst/>
                <a:latin typeface="-apple-system"/>
              </a:rPr>
              <a:t>Regex</a:t>
            </a:r>
            <a:r>
              <a:rPr lang="es-ES" b="0" i="0" dirty="0">
                <a:solidFill>
                  <a:srgbClr val="D2D0CE"/>
                </a:solidFill>
                <a:effectLst/>
                <a:latin typeface="-apple-system"/>
              </a:rPr>
              <a:t>. </a:t>
            </a:r>
            <a:r>
              <a:rPr lang="es-ES" b="0" i="0" dirty="0" err="1">
                <a:solidFill>
                  <a:srgbClr val="D2D0CE"/>
                </a:solidFill>
                <a:effectLst/>
                <a:latin typeface="-apple-system"/>
              </a:rPr>
              <a:t>Regex</a:t>
            </a:r>
            <a:r>
              <a:rPr lang="es-ES" b="0" i="0" dirty="0">
                <a:solidFill>
                  <a:srgbClr val="D2D0CE"/>
                </a:solidFill>
                <a:effectLst/>
                <a:latin typeface="-apple-system"/>
              </a:rPr>
              <a:t> ya usa </a:t>
            </a:r>
            <a:r>
              <a:rPr lang="es-ES" b="0" i="0" dirty="0" err="1">
                <a:solidFill>
                  <a:srgbClr val="D2D0CE"/>
                </a:solidFill>
                <a:effectLst/>
                <a:latin typeface="-apple-system"/>
              </a:rPr>
              <a:t>SearchValues</a:t>
            </a:r>
            <a:r>
              <a:rPr lang="es-ES" b="0" i="0" dirty="0">
                <a:solidFill>
                  <a:srgbClr val="D2D0CE"/>
                </a:solidFill>
                <a:effectLst/>
                <a:latin typeface="-apple-system"/>
              </a:rPr>
              <a:t>, por lo que las mejoras en </a:t>
            </a:r>
            <a:r>
              <a:rPr lang="es-ES" b="0" i="0" dirty="0" err="1">
                <a:solidFill>
                  <a:srgbClr val="D2D0CE"/>
                </a:solidFill>
                <a:effectLst/>
                <a:latin typeface="-apple-system"/>
              </a:rPr>
              <a:t>SearchValues</a:t>
            </a:r>
            <a:r>
              <a:rPr lang="es-ES" b="0" i="0" dirty="0">
                <a:solidFill>
                  <a:srgbClr val="D2D0CE"/>
                </a:solidFill>
                <a:effectLst/>
                <a:latin typeface="-apple-system"/>
              </a:rPr>
              <a:t> benefician a </a:t>
            </a:r>
            <a:r>
              <a:rPr lang="es-ES" b="0" i="0" dirty="0" err="1">
                <a:solidFill>
                  <a:srgbClr val="D2D0CE"/>
                </a:solidFill>
                <a:effectLst/>
                <a:latin typeface="-apple-system"/>
              </a:rPr>
              <a:t>Regex</a:t>
            </a:r>
            <a:r>
              <a:rPr lang="es-ES" b="0" i="0" dirty="0">
                <a:solidFill>
                  <a:srgbClr val="D2D0CE"/>
                </a:solidFill>
                <a:effectLst/>
                <a:latin typeface="-apple-system"/>
              </a:rPr>
              <a:t> (es una de mis cosas favoritas de trabajar en los niveles más bajos de la pila: las mejoras allí tienen un efecto multiplicador, ya que el uso directo de ellas mejora, pero también lo hace el uso indirecto a través de componentes intermedios que mejoran instantáneamente a medida que lo hace el nivel inferior). </a:t>
            </a:r>
          </a:p>
          <a:p>
            <a:pPr algn="l">
              <a:spcBef>
                <a:spcPts val="600"/>
              </a:spcBef>
            </a:pPr>
            <a:r>
              <a:rPr lang="es-ES" b="0" i="0" dirty="0">
                <a:solidFill>
                  <a:srgbClr val="D2D0CE"/>
                </a:solidFill>
                <a:effectLst/>
                <a:latin typeface="-apple-system"/>
              </a:rPr>
              <a:t>Más allá de eso, </a:t>
            </a:r>
            <a:r>
              <a:rPr lang="es-ES" b="0" i="0" dirty="0" err="1">
                <a:solidFill>
                  <a:srgbClr val="D2D0CE"/>
                </a:solidFill>
                <a:effectLst/>
                <a:latin typeface="-apple-system"/>
              </a:rPr>
              <a:t>Regex</a:t>
            </a:r>
            <a:r>
              <a:rPr lang="es-ES" b="0" i="0" dirty="0">
                <a:solidFill>
                  <a:srgbClr val="D2D0CE"/>
                </a:solidFill>
                <a:effectLst/>
                <a:latin typeface="-apple-system"/>
              </a:rPr>
              <a:t> ha aumentado su dependencia de </a:t>
            </a:r>
            <a:r>
              <a:rPr lang="es-ES" b="0" i="0" dirty="0" err="1">
                <a:solidFill>
                  <a:srgbClr val="D2D0CE"/>
                </a:solidFill>
                <a:effectLst/>
                <a:latin typeface="-apple-system"/>
              </a:rPr>
              <a:t>SearchValues</a:t>
            </a:r>
            <a:r>
              <a:rPr lang="es-ES" b="0" i="0" dirty="0">
                <a:solidFill>
                  <a:srgbClr val="D2D0CE"/>
                </a:solidFill>
                <a:effectLst/>
                <a:latin typeface="-apple-system"/>
              </a:rPr>
              <a:t>.</a:t>
            </a:r>
          </a:p>
          <a:p>
            <a:pPr algn="l">
              <a:spcBef>
                <a:spcPts val="600"/>
              </a:spcBef>
            </a:pPr>
            <a:r>
              <a:rPr lang="es-ES" b="0" i="0" dirty="0">
                <a:solidFill>
                  <a:srgbClr val="D2D0CE"/>
                </a:solidFill>
                <a:effectLst/>
                <a:latin typeface="-apple-system"/>
              </a:rPr>
              <a:t>Hoy en día, hay múltiples motores que respaldan </a:t>
            </a:r>
            <a:r>
              <a:rPr lang="es-ES" b="0" i="0" dirty="0" err="1">
                <a:solidFill>
                  <a:srgbClr val="D2D0CE"/>
                </a:solidFill>
                <a:effectLst/>
                <a:latin typeface="-apple-system"/>
              </a:rPr>
              <a:t>Regex</a:t>
            </a:r>
            <a:r>
              <a:rPr lang="es-ES" b="0" i="0" dirty="0">
                <a:solidFill>
                  <a:srgbClr val="D2D0CE"/>
                </a:solidFill>
                <a:effectLst/>
                <a:latin typeface="-apple-system"/>
              </a:rPr>
              <a:t>:</a:t>
            </a:r>
          </a:p>
          <a:p>
            <a:pPr lvl="1" algn="l">
              <a:spcBef>
                <a:spcPts val="600"/>
              </a:spcBef>
              <a:buFont typeface="Arial" panose="020B0604020202020204" pitchFamily="34" charset="0"/>
              <a:buChar char="•"/>
            </a:pPr>
            <a:r>
              <a:rPr lang="es-ES" b="0" i="0" dirty="0">
                <a:solidFill>
                  <a:srgbClr val="D2D0CE"/>
                </a:solidFill>
                <a:effectLst/>
                <a:latin typeface="-apple-system"/>
              </a:rPr>
              <a:t>Un intérprete, que es lo que obtienes cuando no pides explícitamente uno de los otros motores.</a:t>
            </a:r>
          </a:p>
          <a:p>
            <a:pPr lvl="1" algn="l">
              <a:spcBef>
                <a:spcPts val="600"/>
              </a:spcBef>
              <a:buFont typeface="Arial" panose="020B0604020202020204" pitchFamily="34" charset="0"/>
              <a:buChar char="•"/>
            </a:pPr>
            <a:r>
              <a:rPr lang="es-ES" b="0" i="0" dirty="0">
                <a:solidFill>
                  <a:srgbClr val="D2D0CE"/>
                </a:solidFill>
                <a:effectLst/>
                <a:latin typeface="-apple-system"/>
              </a:rPr>
              <a:t>Un compilador basado en </a:t>
            </a:r>
            <a:r>
              <a:rPr lang="es-ES" b="0" i="0" dirty="0" err="1">
                <a:solidFill>
                  <a:srgbClr val="D2D0CE"/>
                </a:solidFill>
                <a:effectLst/>
                <a:latin typeface="-apple-system"/>
              </a:rPr>
              <a:t>reflection-emit</a:t>
            </a:r>
            <a:r>
              <a:rPr lang="es-ES" b="0" i="0" dirty="0">
                <a:solidFill>
                  <a:srgbClr val="D2D0CE"/>
                </a:solidFill>
                <a:effectLst/>
                <a:latin typeface="-apple-system"/>
              </a:rPr>
              <a:t>, que en tiempo de ejecución emite IL personalizado para la expresión regular específica y las opciones. Esto es lo que obtienes cuando especificas </a:t>
            </a:r>
            <a:r>
              <a:rPr lang="es-ES" b="0" i="0" dirty="0" err="1">
                <a:solidFill>
                  <a:srgbClr val="D2D0CE"/>
                </a:solidFill>
                <a:effectLst/>
                <a:latin typeface="-apple-system"/>
              </a:rPr>
              <a:t>RegexOptions.Compiled</a:t>
            </a:r>
            <a:r>
              <a:rPr lang="es-ES" b="0" i="0" dirty="0">
                <a:solidFill>
                  <a:srgbClr val="D2D0CE"/>
                </a:solidFill>
                <a:effectLst/>
                <a:latin typeface="-apple-system"/>
              </a:rPr>
              <a:t>.</a:t>
            </a:r>
          </a:p>
          <a:p>
            <a:pPr lvl="1" algn="l">
              <a:spcBef>
                <a:spcPts val="600"/>
              </a:spcBef>
              <a:buFont typeface="Arial" panose="020B0604020202020204" pitchFamily="34" charset="0"/>
              <a:buChar char="•"/>
            </a:pPr>
            <a:r>
              <a:rPr lang="es-ES" b="0" i="0" dirty="0">
                <a:solidFill>
                  <a:srgbClr val="D2D0CE"/>
                </a:solidFill>
                <a:effectLst/>
                <a:latin typeface="-apple-system"/>
              </a:rPr>
              <a:t>Un motor sin retroceso, que no admite todas las características de </a:t>
            </a:r>
            <a:r>
              <a:rPr lang="es-ES" b="0" i="0" dirty="0" err="1">
                <a:solidFill>
                  <a:srgbClr val="D2D0CE"/>
                </a:solidFill>
                <a:effectLst/>
                <a:latin typeface="-apple-system"/>
              </a:rPr>
              <a:t>Regex</a:t>
            </a:r>
            <a:r>
              <a:rPr lang="es-ES" b="0" i="0" dirty="0">
                <a:solidFill>
                  <a:srgbClr val="D2D0CE"/>
                </a:solidFill>
                <a:effectLst/>
                <a:latin typeface="-apple-system"/>
              </a:rPr>
              <a:t> pero que garantiza un rendimiento O(N) en la longitud de la entrada. Esto es lo que obtienes cuando especificas </a:t>
            </a:r>
            <a:r>
              <a:rPr lang="es-ES" b="0" i="0" dirty="0" err="1">
                <a:solidFill>
                  <a:srgbClr val="D2D0CE"/>
                </a:solidFill>
                <a:effectLst/>
                <a:latin typeface="-apple-system"/>
              </a:rPr>
              <a:t>RegexOptions.NonBacktracking</a:t>
            </a:r>
            <a:r>
              <a:rPr lang="es-ES" b="0" i="0" dirty="0">
                <a:solidFill>
                  <a:srgbClr val="D2D0CE"/>
                </a:solidFill>
                <a:effectLst/>
                <a:latin typeface="-apple-system"/>
              </a:rPr>
              <a:t>.</a:t>
            </a:r>
          </a:p>
          <a:p>
            <a:pPr lvl="1" algn="l">
              <a:spcBef>
                <a:spcPts val="600"/>
              </a:spcBef>
              <a:buFont typeface="Arial" panose="020B0604020202020204" pitchFamily="34" charset="0"/>
              <a:buChar char="•"/>
            </a:pPr>
            <a:r>
              <a:rPr lang="es-ES" b="0" i="0" dirty="0">
                <a:solidFill>
                  <a:srgbClr val="D2D0CE"/>
                </a:solidFill>
                <a:effectLst/>
                <a:latin typeface="-apple-system"/>
              </a:rPr>
              <a:t>Y un generador de código fuente, que es muy similar al compilador, excepto que emite C# en tiempo de compilación en lugar de emitir IL en tiempo de ejecución. Esto es lo que obtienes cuando usas [</a:t>
            </a:r>
            <a:r>
              <a:rPr lang="es-ES" b="0" i="0" dirty="0" err="1">
                <a:solidFill>
                  <a:srgbClr val="D2D0CE"/>
                </a:solidFill>
                <a:effectLst/>
                <a:latin typeface="-apple-system"/>
              </a:rPr>
              <a:t>GeneratedRegex</a:t>
            </a:r>
            <a:r>
              <a:rPr lang="es-ES" b="0" i="0" dirty="0">
                <a:solidFill>
                  <a:srgbClr val="D2D0CE"/>
                </a:solidFill>
                <a:effectLst/>
                <a:latin typeface="-apple-system"/>
              </a:rPr>
              <a:t>(…)].</a:t>
            </a:r>
          </a:p>
          <a:p>
            <a:endParaRPr lang="es-E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11/28/2024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51801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1">
    <p:bg>
      <p:bgPr>
        <a:blipFill dpi="0" rotWithShape="1">
          <a:blip r:embed="rId2">
            <a:lum/>
          </a:blip>
          <a:srcRect/>
          <a:tile tx="-996950" ty="0" sx="60000" sy="60000" flip="none" algn="tl"/>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7000" b="1" kern="1200" cap="none" spc="-300" baseline="0" dirty="0">
                <a:ln w="3175">
                  <a:noFill/>
                </a:ln>
                <a:gradFill flip="none" rotWithShape="1">
                  <a:gsLst>
                    <a:gs pos="58000">
                      <a:schemeClr val="accent1"/>
                    </a:gs>
                    <a:gs pos="100000">
                      <a:srgbClr val="D600AA"/>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419541439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bg1"/>
        </a:solidFill>
        <a:effectLst/>
      </p:bgPr>
    </p:bg>
    <p:spTree>
      <p:nvGrpSpPr>
        <p:cNvPr id="1" name=""/>
        <p:cNvGrpSpPr/>
        <p:nvPr/>
      </p:nvGrpSpPr>
      <p:grpSpPr>
        <a:xfrm>
          <a:off x="0" y="0"/>
          <a:ext cx="0" cy="0"/>
          <a:chOff x="0" y="0"/>
          <a:chExt cx="0" cy="0"/>
        </a:xfrm>
      </p:grpSpPr>
      <p:pic>
        <p:nvPicPr>
          <p:cNvPr id="7" name="Picture 6" descr="A black and purple background&#10;&#10;Description automatically generated">
            <a:extLst>
              <a:ext uri="{FF2B5EF4-FFF2-40B4-BE49-F238E27FC236}">
                <a16:creationId xmlns:a16="http://schemas.microsoft.com/office/drawing/2014/main" id="{4A32E974-DC8B-EA22-6FD6-BB7F042E2B78}"/>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rot="10800000">
            <a:off x="-1" y="2031610"/>
            <a:ext cx="12191999" cy="4826390"/>
          </a:xfrm>
          <a:prstGeom prst="rect">
            <a:avLst/>
          </a:prstGeom>
        </p:spPr>
      </p:pic>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solidFill>
                  <a:schemeClr val="tx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amet elit</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bg1"/>
        </a:solidFill>
        <a:effectLst/>
      </p:bgPr>
    </p:bg>
    <p:spTree>
      <p:nvGrpSpPr>
        <p:cNvPr id="1" name=""/>
        <p:cNvGrpSpPr/>
        <p:nvPr/>
      </p:nvGrpSpPr>
      <p:grpSpPr>
        <a:xfrm>
          <a:off x="0" y="0"/>
          <a:ext cx="0" cy="0"/>
          <a:chOff x="0" y="0"/>
          <a:chExt cx="0" cy="0"/>
        </a:xfrm>
      </p:grpSpPr>
      <p:pic>
        <p:nvPicPr>
          <p:cNvPr id="2" name="Picture 1" descr="A black and purple background&#10;&#10;Description automatically generated">
            <a:extLst>
              <a:ext uri="{FF2B5EF4-FFF2-40B4-BE49-F238E27FC236}">
                <a16:creationId xmlns:a16="http://schemas.microsoft.com/office/drawing/2014/main" id="{9EC24759-7464-C6B7-9792-89C0641846D7}"/>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rot="10800000" flipH="1">
            <a:off x="0" y="2029789"/>
            <a:ext cx="12199747" cy="482639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21000">
                      <a:schemeClr val="accent1"/>
                    </a:gs>
                    <a:gs pos="100000">
                      <a:schemeClr val="accent2"/>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76C041-532F-F43B-E56A-D11D70FAF9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8D7AE4CB-4BC7-3659-5E28-0484F77A1D5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30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pic>
        <p:nvPicPr>
          <p:cNvPr id="3" name="Picture 2" descr="A black and purple rectangle&#10;&#10;Description automatically generated">
            <a:extLst>
              <a:ext uri="{FF2B5EF4-FFF2-40B4-BE49-F238E27FC236}">
                <a16:creationId xmlns:a16="http://schemas.microsoft.com/office/drawing/2014/main" id="{CD753D8B-0559-24E8-1ACE-008A0F22D19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16436" y="0"/>
            <a:ext cx="1582439" cy="1582439"/>
          </a:xfrm>
          <a:prstGeom prst="rect">
            <a:avLst/>
          </a:prstGeom>
        </p:spPr>
      </p:pic>
      <p:pic>
        <p:nvPicPr>
          <p:cNvPr id="5" name="Picture 4" descr="A black and purple corner&#10;&#10;Description automatically generated">
            <a:extLst>
              <a:ext uri="{FF2B5EF4-FFF2-40B4-BE49-F238E27FC236}">
                <a16:creationId xmlns:a16="http://schemas.microsoft.com/office/drawing/2014/main" id="{693F9D8C-D0A8-274C-0D56-0FA50BDD959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5275561"/>
            <a:ext cx="1582439" cy="1582439"/>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26AA99-1297-12FD-081B-24CFF550E8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98DE64F1-DF22-E589-8C11-ACD55B9D76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tx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45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100000">
                  <a:schemeClr val="accent5"/>
                </a:gs>
                <a:gs pos="57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100000">
                  <a:schemeClr val="accent5"/>
                </a:gs>
                <a:gs pos="78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3DD3C-EF39-7D63-6E80-000308716A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B7C40130-58B8-AAEF-0A32-6EC8DAE7723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consectetur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100000">
                  <a:schemeClr val="accent2"/>
                </a:gs>
                <a:gs pos="34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gradFill>
                  <a:gsLst>
                    <a:gs pos="100000">
                      <a:schemeClr val="accent2"/>
                    </a:gs>
                    <a:gs pos="45000">
                      <a:schemeClr val="accent1"/>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gradFill>
                  <a:gsLst>
                    <a:gs pos="100000">
                      <a:schemeClr val="accent2"/>
                    </a:gs>
                    <a:gs pos="45000">
                      <a:schemeClr val="accent1"/>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2" name="Title 1">
            <a:extLst>
              <a:ext uri="{FF2B5EF4-FFF2-40B4-BE49-F238E27FC236}">
                <a16:creationId xmlns:a16="http://schemas.microsoft.com/office/drawing/2014/main" id="{DD42731B-8354-7EF5-645C-6A15D1B141C8}"/>
              </a:ext>
            </a:extLst>
          </p:cNvPr>
          <p:cNvSpPr>
            <a:spLocks noGrp="1"/>
          </p:cNvSpPr>
          <p:nvPr>
            <p:ph type="title" hasCustomPrompt="1"/>
          </p:nvPr>
        </p:nvSpPr>
        <p:spPr>
          <a:xfrm>
            <a:off x="570960" y="947402"/>
            <a:ext cx="11050081" cy="615553"/>
          </a:xfrm>
        </p:spPr>
        <p:txBody>
          <a:bodyPr/>
          <a:lstStyle>
            <a:lvl1pPr algn="ctr">
              <a:defRPr>
                <a:solidFill>
                  <a:schemeClr val="tx1"/>
                </a:solidFill>
              </a:defRPr>
            </a:lvl1pPr>
          </a:lstStyle>
          <a:p>
            <a:r>
              <a:rPr lang="en-US"/>
              <a:t>Lorem ipsum dolor sit </a:t>
            </a:r>
            <a:r>
              <a:rPr lang="en-US" err="1"/>
              <a:t>amet</a:t>
            </a:r>
            <a:r>
              <a:rPr lang="en-US"/>
              <a:t> </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text/chart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9AF48-CA3C-F1DD-23AC-7CADEED51B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708C264F-6109-408C-6F9F-6C7DFC8E4E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569765"/>
          </a:xfrm>
        </p:spPr>
        <p:txBody>
          <a:bodyPr/>
          <a:lstStyle>
            <a:lvl1pPr marL="0" indent="0" algn="ctr">
              <a:buFontTx/>
              <a:buNone/>
              <a:defRPr>
                <a:solidFill>
                  <a:schemeClr val="tx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tx1"/>
                </a:solidFill>
              </a:defRPr>
            </a:lvl1pPr>
          </a:lstStyle>
          <a:p>
            <a:r>
              <a:rPr lang="en-US"/>
              <a:t>Lorem ipsum dolor sit amet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2045339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22E445-F830-57CB-956C-A9671F038E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0" name="Picture 9" descr="A black circle with a dark background&#10;&#10;Description automatically generated with medium confidence">
            <a:extLst>
              <a:ext uri="{FF2B5EF4-FFF2-40B4-BE49-F238E27FC236}">
                <a16:creationId xmlns:a16="http://schemas.microsoft.com/office/drawing/2014/main" id="{94F03461-57ED-BBAC-5B18-EB9FBE3E587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3620E8-F1EC-5C81-27C7-D07C4CC889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A8B521DC-FCFC-AA5C-BB30-40A68EF5BC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8" y="2225047"/>
            <a:ext cx="4448427"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2" y="3405030"/>
            <a:ext cx="5046645"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992966"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5" y="2814514"/>
            <a:ext cx="3923723"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25000">
                <a:schemeClr val="accent2"/>
              </a:gs>
              <a:gs pos="63000">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8" y="3995552"/>
            <a:ext cx="2837179"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solidFill>
                  <a:schemeClr val="bg1"/>
                </a:solidFill>
              </a:defRPr>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solidFill>
                  <a:schemeClr val="bg1"/>
                </a:solidFill>
              </a:defRPr>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solidFill>
                  <a:schemeClr val="bg1"/>
                </a:solidFill>
              </a:defRPr>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solidFill>
                  <a:schemeClr val="bg1"/>
                </a:solidFill>
              </a:defRPr>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solidFill>
                  <a:schemeClr val="bg1"/>
                </a:solidFill>
              </a:defRPr>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8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2 icons in box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376EA7-55DD-7A4E-0E59-9006E89A8D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A952D33F-DC45-A4BA-37E7-8124B975E8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bg1"/>
          </a:solidFill>
          <a:ln w="38100" cap="flat" cmpd="sng" algn="ctr">
            <a:gradFill>
              <a:gsLst>
                <a:gs pos="100000">
                  <a:schemeClr val="accent2"/>
                </a:gs>
                <a:gs pos="21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gradFill>
                  <a:gsLst>
                    <a:gs pos="17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gradFill>
                  <a:gsLst>
                    <a:gs pos="17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16299641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36713C9-B45C-A1D1-2680-F6C4780CA4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13" name="Picture 12" descr="A black circle with a dark background&#10;&#10;Description automatically generated with medium confidence">
            <a:extLst>
              <a:ext uri="{FF2B5EF4-FFF2-40B4-BE49-F238E27FC236}">
                <a16:creationId xmlns:a16="http://schemas.microsoft.com/office/drawing/2014/main" id="{AED0F27B-6FD7-DAAB-45DB-AC3D3748083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bg1"/>
          </a:solidFill>
          <a:ln w="38100" cap="flat" cmpd="sng" algn="ctr">
            <a:gradFill>
              <a:gsLst>
                <a:gs pos="100000">
                  <a:schemeClr val="accent2"/>
                </a:gs>
                <a:gs pos="36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p:spPr>
        <p:txBody>
          <a:bodyPr anchor="ctr"/>
          <a:lstStyle>
            <a:lvl1pPr algn="ctr">
              <a:defRPr/>
            </a:lvl1pPr>
          </a:lstStyle>
          <a:p>
            <a:r>
              <a:rPr lang="en-US"/>
              <a:t>Logo</a:t>
            </a:r>
          </a:p>
        </p:txBody>
      </p:sp>
    </p:spTree>
    <p:extLst>
      <p:ext uri="{BB962C8B-B14F-4D97-AF65-F5344CB8AC3E}">
        <p14:creationId xmlns:p14="http://schemas.microsoft.com/office/powerpoint/2010/main" val="28683453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2">
    <p:bg>
      <p:bgPr>
        <a:gradFill flip="none" rotWithShape="1">
          <a:gsLst>
            <a:gs pos="85000">
              <a:schemeClr val="bg1"/>
            </a:gs>
            <a:gs pos="70000">
              <a:schemeClr val="bg1"/>
            </a:gs>
            <a:gs pos="40000">
              <a:srgbClr val="9C89E7"/>
            </a:gs>
            <a:gs pos="32000">
              <a:srgbClr val="7F66E0"/>
            </a:gs>
            <a:gs pos="19000">
              <a:srgbClr val="6546D9"/>
            </a:gs>
            <a:gs pos="47000">
              <a:srgbClr val="CEC4F3"/>
            </a:gs>
            <a:gs pos="13000">
              <a:srgbClr val="5633D5"/>
            </a:gs>
            <a:gs pos="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descr="A cartoon robot in space&#10;&#10;Description automatically generated">
            <a:extLst>
              <a:ext uri="{FF2B5EF4-FFF2-40B4-BE49-F238E27FC236}">
                <a16:creationId xmlns:a16="http://schemas.microsoft.com/office/drawing/2014/main" id="{9BABC30B-38E4-657A-DE90-64F92FF34F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19" y="-10708"/>
            <a:ext cx="12211034" cy="6868707"/>
          </a:xfrm>
          <a:prstGeom prst="rect">
            <a:avLst/>
          </a:prstGeom>
          <a:noFill/>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7000" b="1" kern="1200" cap="none" spc="-300" baseline="0" dirty="0">
                <a:ln w="3175">
                  <a:noFill/>
                </a:ln>
                <a:gradFill flip="none" rotWithShape="1">
                  <a:gsLst>
                    <a:gs pos="58000">
                      <a:schemeClr val="accent1"/>
                    </a:gs>
                    <a:gs pos="100000">
                      <a:srgbClr val="D600AA"/>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10074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9187A4-4424-2670-DEC4-72A61846C4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14" name="Picture 13" descr="A black circle with a dark background&#10;&#10;Description automatically generated with medium confidence">
            <a:extLst>
              <a:ext uri="{FF2B5EF4-FFF2-40B4-BE49-F238E27FC236}">
                <a16:creationId xmlns:a16="http://schemas.microsoft.com/office/drawing/2014/main" id="{6D8EDA1A-CBAD-C573-B4F6-059BD8AE09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ext boxes">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3F750-71ED-4DFF-FB71-B66298E859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108D6EFA-9DAC-D1F0-55ED-9949D16A9F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382468"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638469"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638469"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8" name="Rounded Rectangle 2">
            <a:extLst>
              <a:ext uri="{FF2B5EF4-FFF2-40B4-BE49-F238E27FC236}">
                <a16:creationId xmlns:a16="http://schemas.microsoft.com/office/drawing/2014/main" id="{0B210A1E-5884-FEB6-332E-7C23EB5D15A6}"/>
              </a:ext>
              <a:ext uri="{C183D7F6-B498-43B3-948B-1728B52AA6E4}">
                <adec:decorative xmlns:adec="http://schemas.microsoft.com/office/drawing/2017/decorative" val="1"/>
              </a:ext>
            </a:extLst>
          </p:cNvPr>
          <p:cNvSpPr/>
          <p:nvPr userDrawn="1"/>
        </p:nvSpPr>
        <p:spPr bwMode="auto">
          <a:xfrm>
            <a:off x="817955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9" name="Text Placeholder 3">
            <a:extLst>
              <a:ext uri="{FF2B5EF4-FFF2-40B4-BE49-F238E27FC236}">
                <a16:creationId xmlns:a16="http://schemas.microsoft.com/office/drawing/2014/main" id="{1FAC3CD8-8269-8023-D44F-BC9EA2CD669A}"/>
              </a:ext>
            </a:extLst>
          </p:cNvPr>
          <p:cNvSpPr>
            <a:spLocks noGrp="1"/>
          </p:cNvSpPr>
          <p:nvPr>
            <p:ph type="body" sz="quarter" idx="18" hasCustomPrompt="1"/>
          </p:nvPr>
        </p:nvSpPr>
        <p:spPr>
          <a:xfrm>
            <a:off x="843555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0" name="Text Placeholder 3">
            <a:extLst>
              <a:ext uri="{FF2B5EF4-FFF2-40B4-BE49-F238E27FC236}">
                <a16:creationId xmlns:a16="http://schemas.microsoft.com/office/drawing/2014/main" id="{3CD58979-FBCF-212D-BA47-E3B2FAF4A6BC}"/>
              </a:ext>
            </a:extLst>
          </p:cNvPr>
          <p:cNvSpPr>
            <a:spLocks noGrp="1"/>
          </p:cNvSpPr>
          <p:nvPr>
            <p:ph type="body" sz="quarter" idx="19" hasCustomPrompt="1"/>
          </p:nvPr>
        </p:nvSpPr>
        <p:spPr>
          <a:xfrm>
            <a:off x="843555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31" name="Rounded Rectangle 2">
            <a:extLst>
              <a:ext uri="{FF2B5EF4-FFF2-40B4-BE49-F238E27FC236}">
                <a16:creationId xmlns:a16="http://schemas.microsoft.com/office/drawing/2014/main" id="{519417E7-4330-CE2A-C018-004C40CC33FC}"/>
              </a:ext>
              <a:ext uri="{C183D7F6-B498-43B3-948B-1728B52AA6E4}">
                <adec:decorative xmlns:adec="http://schemas.microsoft.com/office/drawing/2017/decorative" val="1"/>
              </a:ext>
            </a:extLst>
          </p:cNvPr>
          <p:cNvSpPr/>
          <p:nvPr userDrawn="1"/>
        </p:nvSpPr>
        <p:spPr bwMode="auto">
          <a:xfrm>
            <a:off x="58538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2" name="Text Placeholder 3">
            <a:extLst>
              <a:ext uri="{FF2B5EF4-FFF2-40B4-BE49-F238E27FC236}">
                <a16:creationId xmlns:a16="http://schemas.microsoft.com/office/drawing/2014/main" id="{5E2A7BED-F7CE-714D-7143-539BB9132309}"/>
              </a:ext>
            </a:extLst>
          </p:cNvPr>
          <p:cNvSpPr>
            <a:spLocks noGrp="1"/>
          </p:cNvSpPr>
          <p:nvPr>
            <p:ph type="body" sz="quarter" idx="20" hasCustomPrompt="1"/>
          </p:nvPr>
        </p:nvSpPr>
        <p:spPr>
          <a:xfrm>
            <a:off x="84138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amet turpis</a:t>
            </a:r>
          </a:p>
        </p:txBody>
      </p:sp>
      <p:sp>
        <p:nvSpPr>
          <p:cNvPr id="33" name="Text Placeholder 3">
            <a:extLst>
              <a:ext uri="{FF2B5EF4-FFF2-40B4-BE49-F238E27FC236}">
                <a16:creationId xmlns:a16="http://schemas.microsoft.com/office/drawing/2014/main" id="{3E1326CB-6240-432C-D815-FFE2FC75213B}"/>
              </a:ext>
            </a:extLst>
          </p:cNvPr>
          <p:cNvSpPr>
            <a:spLocks noGrp="1"/>
          </p:cNvSpPr>
          <p:nvPr>
            <p:ph type="body" sz="quarter" idx="21" hasCustomPrompt="1"/>
          </p:nvPr>
        </p:nvSpPr>
        <p:spPr>
          <a:xfrm>
            <a:off x="84138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 name="Title 1">
            <a:extLst>
              <a:ext uri="{FF2B5EF4-FFF2-40B4-BE49-F238E27FC236}">
                <a16:creationId xmlns:a16="http://schemas.microsoft.com/office/drawing/2014/main" id="{7BB09A5F-2054-3689-C15B-2605B5886719}"/>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55120461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8BAF4C1C-4A7D-37B4-88E4-F07888746C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12192000" cy="4830163"/>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gradFill>
                  <a:gsLst>
                    <a:gs pos="24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bg1"/>
          </a:solidFill>
          <a:ln>
            <a:noFill/>
          </a:ln>
        </p:spPr>
        <p:txBody>
          <a:bodyPr vert="horz" wrap="square" lIns="0" tIns="0" rIns="0" bIns="594360" rtlCol="0" anchor="ctr" anchorCtr="0">
            <a:noAutofit/>
          </a:bodyPr>
          <a:lstStyle>
            <a:lvl1pPr>
              <a:defRPr lang="en-US" sz="6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lgn="ctr"/>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615553"/>
          </a:xfrm>
        </p:spPr>
        <p:txBody>
          <a:bodyPr/>
          <a:lstStyle>
            <a:lvl1pPr algn="ctr">
              <a:defRPr>
                <a:solidFill>
                  <a:schemeClr val="tx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gradFill>
                  <a:gsLst>
                    <a:gs pos="24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gradFill>
                  <a:gsLst>
                    <a:gs pos="24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tailed Text Boxes">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2C8529-E697-C779-911F-2EAE00ABD8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1ECFAA84-EEA6-8DBB-7C4D-C94FCA523E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2441086" y="1463520"/>
            <a:ext cx="7307582" cy="1263966"/>
          </a:xfrm>
          <a:prstGeom prst="roundRect">
            <a:avLst>
              <a:gd name="adj" fmla="val 1979"/>
            </a:avLst>
          </a:prstGeom>
          <a:solidFill>
            <a:schemeClr val="bg1"/>
          </a:solidFill>
          <a:ln w="38100" cap="flat" cmpd="sng" algn="ctr">
            <a:gradFill>
              <a:gsLst>
                <a:gs pos="100000">
                  <a:schemeClr val="accent2"/>
                </a:gs>
                <a:gs pos="33000">
                  <a:schemeClr val="accent1"/>
                </a:gs>
              </a:gsLst>
              <a:lin ang="4200000" scaled="0"/>
            </a:gradFill>
            <a:prstDash val="solid"/>
          </a:ln>
          <a:effectLst>
            <a:outerShdw blurRad="2921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6" name="Rounded Rectangle 2">
            <a:extLst>
              <a:ext uri="{FF2B5EF4-FFF2-40B4-BE49-F238E27FC236}">
                <a16:creationId xmlns:a16="http://schemas.microsoft.com/office/drawing/2014/main" id="{3EE21699-2E7B-D11E-CB54-C8DE57873417}"/>
              </a:ext>
              <a:ext uri="{C183D7F6-B498-43B3-948B-1728B52AA6E4}">
                <adec:decorative xmlns:adec="http://schemas.microsoft.com/office/drawing/2017/decorative" val="1"/>
              </a:ext>
            </a:extLst>
          </p:cNvPr>
          <p:cNvSpPr/>
          <p:nvPr userDrawn="1"/>
        </p:nvSpPr>
        <p:spPr bwMode="auto">
          <a:xfrm>
            <a:off x="2441086" y="3013350"/>
            <a:ext cx="7307582" cy="3317707"/>
          </a:xfrm>
          <a:prstGeom prst="roundRect">
            <a:avLst>
              <a:gd name="adj" fmla="val 1979"/>
            </a:avLst>
          </a:prstGeom>
          <a:solidFill>
            <a:schemeClr val="bg1"/>
          </a:solidFill>
          <a:ln w="38100" cap="flat" cmpd="sng" algn="ctr">
            <a:gradFill>
              <a:gsLst>
                <a:gs pos="100000">
                  <a:schemeClr val="accent2"/>
                </a:gs>
                <a:gs pos="33000">
                  <a:schemeClr val="accent1"/>
                </a:gs>
              </a:gsLst>
              <a:lin ang="4200000" scaled="0"/>
            </a:gradFill>
            <a:prstDash val="solid"/>
          </a:ln>
          <a:effectLst>
            <a:outerShdw blurRad="2921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43" name="Rounded Rectangle 2">
            <a:extLst>
              <a:ext uri="{FF2B5EF4-FFF2-40B4-BE49-F238E27FC236}">
                <a16:creationId xmlns:a16="http://schemas.microsoft.com/office/drawing/2014/main" id="{61E8D7CC-F04F-3221-C8E7-BAA5D73B55A0}"/>
              </a:ext>
              <a:ext uri="{C183D7F6-B498-43B3-948B-1728B52AA6E4}">
                <adec:decorative xmlns:adec="http://schemas.microsoft.com/office/drawing/2017/decorative" val="1"/>
              </a:ext>
            </a:extLst>
          </p:cNvPr>
          <p:cNvSpPr/>
          <p:nvPr userDrawn="1"/>
        </p:nvSpPr>
        <p:spPr bwMode="auto">
          <a:xfrm>
            <a:off x="2835766" y="4367983"/>
            <a:ext cx="6500298" cy="623446"/>
          </a:xfrm>
          <a:prstGeom prst="roundRect">
            <a:avLst/>
          </a:prstGeom>
          <a:solidFill>
            <a:srgbClr val="B2A1E8">
              <a:alpha val="54097"/>
            </a:srgbClr>
          </a:solidFill>
          <a:ln w="38100" cap="flat" cmpd="sng" algn="ctr">
            <a:noFill/>
            <a:prstDash val="solid"/>
          </a:ln>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2">
            <a:extLst>
              <a:ext uri="{FF2B5EF4-FFF2-40B4-BE49-F238E27FC236}">
                <a16:creationId xmlns:a16="http://schemas.microsoft.com/office/drawing/2014/main" id="{FFEB3664-78E6-0581-0128-912A24E52FBD}"/>
              </a:ext>
              <a:ext uri="{C183D7F6-B498-43B3-948B-1728B52AA6E4}">
                <adec:decorative xmlns:adec="http://schemas.microsoft.com/office/drawing/2017/decorative" val="1"/>
              </a:ext>
            </a:extLst>
          </p:cNvPr>
          <p:cNvSpPr/>
          <p:nvPr userDrawn="1"/>
        </p:nvSpPr>
        <p:spPr bwMode="auto">
          <a:xfrm>
            <a:off x="2835766" y="3381738"/>
            <a:ext cx="6500298" cy="623446"/>
          </a:xfrm>
          <a:prstGeom prst="roundRect">
            <a:avLst/>
          </a:prstGeom>
          <a:solidFill>
            <a:srgbClr val="B2A1E8">
              <a:alpha val="54097"/>
            </a:srgbClr>
          </a:solidFill>
          <a:ln w="38100" cap="flat" cmpd="sng" algn="ctr">
            <a:noFill/>
            <a:prstDash val="solid"/>
          </a:ln>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9" name="Rounded Rectangle 2">
            <a:extLst>
              <a:ext uri="{FF2B5EF4-FFF2-40B4-BE49-F238E27FC236}">
                <a16:creationId xmlns:a16="http://schemas.microsoft.com/office/drawing/2014/main" id="{3FC8617E-9EA2-8C56-BF9F-C0DE064C0EDA}"/>
              </a:ext>
              <a:ext uri="{C183D7F6-B498-43B3-948B-1728B52AA6E4}">
                <adec:decorative xmlns:adec="http://schemas.microsoft.com/office/drawing/2017/decorative" val="1"/>
              </a:ext>
            </a:extLst>
          </p:cNvPr>
          <p:cNvSpPr/>
          <p:nvPr userDrawn="1"/>
        </p:nvSpPr>
        <p:spPr bwMode="auto">
          <a:xfrm>
            <a:off x="2835766" y="5334634"/>
            <a:ext cx="6500298" cy="623446"/>
          </a:xfrm>
          <a:prstGeom prst="roundRect">
            <a:avLst/>
          </a:prstGeom>
          <a:solidFill>
            <a:srgbClr val="B2A1E8">
              <a:alpha val="54097"/>
            </a:srgbClr>
          </a:solidFill>
          <a:ln w="38100" cap="flat" cmpd="sng" algn="ctr">
            <a:noFill/>
            <a:prstDash val="solid"/>
          </a:ln>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3073897" y="3550865"/>
            <a:ext cx="2313432" cy="276999"/>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2834719"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37" name="Text Placeholder 3">
            <a:extLst>
              <a:ext uri="{FF2B5EF4-FFF2-40B4-BE49-F238E27FC236}">
                <a16:creationId xmlns:a16="http://schemas.microsoft.com/office/drawing/2014/main" id="{1002ECEE-477F-7C0F-7637-F359AC155643}"/>
              </a:ext>
            </a:extLst>
          </p:cNvPr>
          <p:cNvSpPr>
            <a:spLocks noGrp="1"/>
          </p:cNvSpPr>
          <p:nvPr>
            <p:ph type="body" sz="quarter" idx="23" hasCustomPrompt="1"/>
          </p:nvPr>
        </p:nvSpPr>
        <p:spPr>
          <a:xfrm>
            <a:off x="5658491" y="3547419"/>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38" name="Text Placeholder 3">
            <a:extLst>
              <a:ext uri="{FF2B5EF4-FFF2-40B4-BE49-F238E27FC236}">
                <a16:creationId xmlns:a16="http://schemas.microsoft.com/office/drawing/2014/main" id="{21687FED-80AC-D2C2-5F10-C3866BA17C1C}"/>
              </a:ext>
            </a:extLst>
          </p:cNvPr>
          <p:cNvSpPr>
            <a:spLocks noGrp="1"/>
          </p:cNvSpPr>
          <p:nvPr>
            <p:ph type="body" sz="quarter" idx="24" hasCustomPrompt="1"/>
          </p:nvPr>
        </p:nvSpPr>
        <p:spPr>
          <a:xfrm>
            <a:off x="4229567"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39" name="Text Placeholder 3">
            <a:extLst>
              <a:ext uri="{FF2B5EF4-FFF2-40B4-BE49-F238E27FC236}">
                <a16:creationId xmlns:a16="http://schemas.microsoft.com/office/drawing/2014/main" id="{18F7E301-3241-A793-8E50-0C46BA58C65C}"/>
              </a:ext>
            </a:extLst>
          </p:cNvPr>
          <p:cNvSpPr>
            <a:spLocks noGrp="1"/>
          </p:cNvSpPr>
          <p:nvPr>
            <p:ph type="body" sz="quarter" idx="25" hasCustomPrompt="1"/>
          </p:nvPr>
        </p:nvSpPr>
        <p:spPr>
          <a:xfrm>
            <a:off x="5620540"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0" name="Text Placeholder 3">
            <a:extLst>
              <a:ext uri="{FF2B5EF4-FFF2-40B4-BE49-F238E27FC236}">
                <a16:creationId xmlns:a16="http://schemas.microsoft.com/office/drawing/2014/main" id="{9E4F3366-E466-F280-A01F-D4CD51F17AD3}"/>
              </a:ext>
            </a:extLst>
          </p:cNvPr>
          <p:cNvSpPr>
            <a:spLocks noGrp="1"/>
          </p:cNvSpPr>
          <p:nvPr>
            <p:ph type="body" sz="quarter" idx="26" hasCustomPrompt="1"/>
          </p:nvPr>
        </p:nvSpPr>
        <p:spPr>
          <a:xfrm>
            <a:off x="7019263"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1" name="Text Placeholder 3">
            <a:extLst>
              <a:ext uri="{FF2B5EF4-FFF2-40B4-BE49-F238E27FC236}">
                <a16:creationId xmlns:a16="http://schemas.microsoft.com/office/drawing/2014/main" id="{D9F10BBD-64C7-7999-4540-62B34083C431}"/>
              </a:ext>
            </a:extLst>
          </p:cNvPr>
          <p:cNvSpPr>
            <a:spLocks noGrp="1"/>
          </p:cNvSpPr>
          <p:nvPr>
            <p:ph type="body" sz="quarter" idx="27" hasCustomPrompt="1"/>
          </p:nvPr>
        </p:nvSpPr>
        <p:spPr>
          <a:xfrm>
            <a:off x="8410235"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4" name="Text Placeholder 3">
            <a:extLst>
              <a:ext uri="{FF2B5EF4-FFF2-40B4-BE49-F238E27FC236}">
                <a16:creationId xmlns:a16="http://schemas.microsoft.com/office/drawing/2014/main" id="{84CBE9D3-8223-8676-BFED-E7F20A86AC82}"/>
              </a:ext>
            </a:extLst>
          </p:cNvPr>
          <p:cNvSpPr>
            <a:spLocks noGrp="1"/>
          </p:cNvSpPr>
          <p:nvPr>
            <p:ph type="body" sz="quarter" idx="28" hasCustomPrompt="1"/>
          </p:nvPr>
        </p:nvSpPr>
        <p:spPr>
          <a:xfrm>
            <a:off x="3073897" y="4541207"/>
            <a:ext cx="2313432" cy="276999"/>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46" name="Text Placeholder 3">
            <a:extLst>
              <a:ext uri="{FF2B5EF4-FFF2-40B4-BE49-F238E27FC236}">
                <a16:creationId xmlns:a16="http://schemas.microsoft.com/office/drawing/2014/main" id="{9F47264A-C292-DDE5-5B8A-C03D1828EB84}"/>
              </a:ext>
            </a:extLst>
          </p:cNvPr>
          <p:cNvSpPr>
            <a:spLocks noGrp="1"/>
          </p:cNvSpPr>
          <p:nvPr>
            <p:ph type="body" sz="quarter" idx="29" hasCustomPrompt="1"/>
          </p:nvPr>
        </p:nvSpPr>
        <p:spPr>
          <a:xfrm>
            <a:off x="3073897" y="5512387"/>
            <a:ext cx="2313432" cy="276999"/>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47" name="Text Placeholder 3">
            <a:extLst>
              <a:ext uri="{FF2B5EF4-FFF2-40B4-BE49-F238E27FC236}">
                <a16:creationId xmlns:a16="http://schemas.microsoft.com/office/drawing/2014/main" id="{36059E30-1AE7-8000-A01F-AF05F6CCA3E4}"/>
              </a:ext>
            </a:extLst>
          </p:cNvPr>
          <p:cNvSpPr>
            <a:spLocks noGrp="1"/>
          </p:cNvSpPr>
          <p:nvPr>
            <p:ph type="body" sz="quarter" idx="30" hasCustomPrompt="1"/>
          </p:nvPr>
        </p:nvSpPr>
        <p:spPr>
          <a:xfrm>
            <a:off x="5658491" y="4531561"/>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48" name="Text Placeholder 3">
            <a:extLst>
              <a:ext uri="{FF2B5EF4-FFF2-40B4-BE49-F238E27FC236}">
                <a16:creationId xmlns:a16="http://schemas.microsoft.com/office/drawing/2014/main" id="{8CDFCB61-9790-C554-CED4-EFD4BC843F63}"/>
              </a:ext>
            </a:extLst>
          </p:cNvPr>
          <p:cNvSpPr>
            <a:spLocks noGrp="1"/>
          </p:cNvSpPr>
          <p:nvPr>
            <p:ph type="body" sz="quarter" idx="31" hasCustomPrompt="1"/>
          </p:nvPr>
        </p:nvSpPr>
        <p:spPr>
          <a:xfrm>
            <a:off x="5658491" y="5500205"/>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49" name="Text Placeholder 3">
            <a:extLst>
              <a:ext uri="{FF2B5EF4-FFF2-40B4-BE49-F238E27FC236}">
                <a16:creationId xmlns:a16="http://schemas.microsoft.com/office/drawing/2014/main" id="{595FA03A-4709-09EB-3EF7-5E4571343574}"/>
              </a:ext>
            </a:extLst>
          </p:cNvPr>
          <p:cNvSpPr>
            <a:spLocks noGrp="1"/>
          </p:cNvSpPr>
          <p:nvPr>
            <p:ph type="body" sz="quarter" idx="32" hasCustomPrompt="1"/>
          </p:nvPr>
        </p:nvSpPr>
        <p:spPr>
          <a:xfrm>
            <a:off x="2834719" y="1753061"/>
            <a:ext cx="920907" cy="276999"/>
          </a:xfrm>
        </p:spPr>
        <p:txBody>
          <a:bodyPr/>
          <a:lstStyle>
            <a:lvl1pPr marL="0" indent="0" algn="ctr">
              <a:spcBef>
                <a:spcPts val="0"/>
              </a:spcBef>
              <a:buNone/>
              <a:defRPr sz="1800" b="1">
                <a:gradFill>
                  <a:gsLst>
                    <a:gs pos="100000">
                      <a:schemeClr val="accent2"/>
                    </a:gs>
                    <a:gs pos="25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50" name="Text Placeholder 3">
            <a:extLst>
              <a:ext uri="{FF2B5EF4-FFF2-40B4-BE49-F238E27FC236}">
                <a16:creationId xmlns:a16="http://schemas.microsoft.com/office/drawing/2014/main" id="{99BC2615-95A0-0D90-64E4-934D87DFCB7B}"/>
              </a:ext>
            </a:extLst>
          </p:cNvPr>
          <p:cNvSpPr>
            <a:spLocks noGrp="1"/>
          </p:cNvSpPr>
          <p:nvPr>
            <p:ph type="body" sz="quarter" idx="33" hasCustomPrompt="1"/>
          </p:nvPr>
        </p:nvSpPr>
        <p:spPr>
          <a:xfrm>
            <a:off x="4229567" y="1753061"/>
            <a:ext cx="920907" cy="276999"/>
          </a:xfrm>
        </p:spPr>
        <p:txBody>
          <a:bodyPr/>
          <a:lstStyle>
            <a:lvl1pPr marL="0" indent="0" algn="ctr">
              <a:spcBef>
                <a:spcPts val="0"/>
              </a:spcBef>
              <a:buNone/>
              <a:defRPr sz="1800" b="1">
                <a:gradFill>
                  <a:gsLst>
                    <a:gs pos="100000">
                      <a:schemeClr val="accent2"/>
                    </a:gs>
                    <a:gs pos="25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51" name="Text Placeholder 3">
            <a:extLst>
              <a:ext uri="{FF2B5EF4-FFF2-40B4-BE49-F238E27FC236}">
                <a16:creationId xmlns:a16="http://schemas.microsoft.com/office/drawing/2014/main" id="{EAD44E6B-2226-267A-C1B7-AC481D376857}"/>
              </a:ext>
            </a:extLst>
          </p:cNvPr>
          <p:cNvSpPr>
            <a:spLocks noGrp="1"/>
          </p:cNvSpPr>
          <p:nvPr>
            <p:ph type="body" sz="quarter" idx="34" hasCustomPrompt="1"/>
          </p:nvPr>
        </p:nvSpPr>
        <p:spPr>
          <a:xfrm>
            <a:off x="5620540" y="1753061"/>
            <a:ext cx="920907" cy="276999"/>
          </a:xfrm>
        </p:spPr>
        <p:txBody>
          <a:bodyPr/>
          <a:lstStyle>
            <a:lvl1pPr marL="0" indent="0" algn="ctr">
              <a:spcBef>
                <a:spcPts val="0"/>
              </a:spcBef>
              <a:buNone/>
              <a:defRPr sz="1800" b="1">
                <a:gradFill>
                  <a:gsLst>
                    <a:gs pos="100000">
                      <a:schemeClr val="accent2"/>
                    </a:gs>
                    <a:gs pos="25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52" name="Text Placeholder 3">
            <a:extLst>
              <a:ext uri="{FF2B5EF4-FFF2-40B4-BE49-F238E27FC236}">
                <a16:creationId xmlns:a16="http://schemas.microsoft.com/office/drawing/2014/main" id="{5F89A978-BB55-928A-3D50-E33229CCE8C1}"/>
              </a:ext>
            </a:extLst>
          </p:cNvPr>
          <p:cNvSpPr>
            <a:spLocks noGrp="1"/>
          </p:cNvSpPr>
          <p:nvPr>
            <p:ph type="body" sz="quarter" idx="35" hasCustomPrompt="1"/>
          </p:nvPr>
        </p:nvSpPr>
        <p:spPr>
          <a:xfrm>
            <a:off x="7019263" y="1753061"/>
            <a:ext cx="920907" cy="276999"/>
          </a:xfrm>
        </p:spPr>
        <p:txBody>
          <a:bodyPr/>
          <a:lstStyle>
            <a:lvl1pPr marL="0" indent="0" algn="ctr">
              <a:spcBef>
                <a:spcPts val="0"/>
              </a:spcBef>
              <a:buNone/>
              <a:defRPr sz="1800" b="1">
                <a:gradFill>
                  <a:gsLst>
                    <a:gs pos="100000">
                      <a:schemeClr val="accent2"/>
                    </a:gs>
                    <a:gs pos="25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53" name="Text Placeholder 3">
            <a:extLst>
              <a:ext uri="{FF2B5EF4-FFF2-40B4-BE49-F238E27FC236}">
                <a16:creationId xmlns:a16="http://schemas.microsoft.com/office/drawing/2014/main" id="{4CA598A1-BB42-FC51-A835-57B109B2B603}"/>
              </a:ext>
            </a:extLst>
          </p:cNvPr>
          <p:cNvSpPr>
            <a:spLocks noGrp="1"/>
          </p:cNvSpPr>
          <p:nvPr>
            <p:ph type="body" sz="quarter" idx="36" hasCustomPrompt="1"/>
          </p:nvPr>
        </p:nvSpPr>
        <p:spPr>
          <a:xfrm>
            <a:off x="8410235" y="1753061"/>
            <a:ext cx="920907" cy="276999"/>
          </a:xfrm>
        </p:spPr>
        <p:txBody>
          <a:bodyPr/>
          <a:lstStyle>
            <a:lvl1pPr marL="0" indent="0" algn="ctr">
              <a:spcBef>
                <a:spcPts val="0"/>
              </a:spcBef>
              <a:buNone/>
              <a:defRPr sz="1800" b="1">
                <a:gradFill>
                  <a:gsLst>
                    <a:gs pos="100000">
                      <a:schemeClr val="accent2"/>
                    </a:gs>
                    <a:gs pos="25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Tree>
    <p:extLst>
      <p:ext uri="{BB962C8B-B14F-4D97-AF65-F5344CB8AC3E}">
        <p14:creationId xmlns:p14="http://schemas.microsoft.com/office/powerpoint/2010/main" val="34317555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bg1"/>
        </a:solidFill>
        <a:effectLst/>
      </p:bgPr>
    </p:bg>
    <p:spTree>
      <p:nvGrpSpPr>
        <p:cNvPr id="1" name=""/>
        <p:cNvGrpSpPr/>
        <p:nvPr/>
      </p:nvGrpSpPr>
      <p:grpSpPr>
        <a:xfrm>
          <a:off x="0" y="0"/>
          <a:ext cx="0" cy="0"/>
          <a:chOff x="0" y="0"/>
          <a:chExt cx="0" cy="0"/>
        </a:xfrm>
      </p:grpSpPr>
      <p:pic>
        <p:nvPicPr>
          <p:cNvPr id="6" name="Picture 5" descr="A black and purple background&#10;&#10;Description automatically generated">
            <a:extLst>
              <a:ext uri="{FF2B5EF4-FFF2-40B4-BE49-F238E27FC236}">
                <a16:creationId xmlns:a16="http://schemas.microsoft.com/office/drawing/2014/main" id="{CE14285C-CEF9-206F-D327-EC97E68887B1}"/>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flipH="1">
            <a:off x="-1" y="2227"/>
            <a:ext cx="12191999" cy="4826390"/>
          </a:xfrm>
          <a:prstGeom prst="rect">
            <a:avLst/>
          </a:prstGeom>
        </p:spPr>
      </p:pic>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921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921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921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tx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809D2-B829-7B00-FB59-EE8E0B2277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DB66E6E7-CE63-2558-3E07-917AA2D04D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tx1"/>
                </a:solidFill>
              </a:defRPr>
            </a:lvl1pPr>
          </a:lstStyle>
          <a:p>
            <a:r>
              <a:rPr lang="en-US"/>
              <a:t>Lorem ipsum dolor sit amet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7" name="Picture 6">
            <a:extLst>
              <a:ext uri="{FF2B5EF4-FFF2-40B4-BE49-F238E27FC236}">
                <a16:creationId xmlns:a16="http://schemas.microsoft.com/office/drawing/2014/main" id="{BB734B0B-B17D-F12A-60AC-93C306D4A51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266678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1 paragraph - 5">
    <p:bg>
      <p:bgPr>
        <a:solidFill>
          <a:schemeClr val="bg1"/>
        </a:solidFill>
        <a:effectLst/>
      </p:bgPr>
    </p:bg>
    <p:spTree>
      <p:nvGrpSpPr>
        <p:cNvPr id="1" name=""/>
        <p:cNvGrpSpPr/>
        <p:nvPr/>
      </p:nvGrpSpPr>
      <p:grpSpPr>
        <a:xfrm>
          <a:off x="0" y="0"/>
          <a:ext cx="0" cy="0"/>
          <a:chOff x="0" y="0"/>
          <a:chExt cx="0" cy="0"/>
        </a:xfrm>
      </p:grpSpPr>
      <p:pic>
        <p:nvPicPr>
          <p:cNvPr id="9" name="Picture 8" descr="A purple ball and a purple arrow&#10;&#10;Description automatically generated">
            <a:extLst>
              <a:ext uri="{FF2B5EF4-FFF2-40B4-BE49-F238E27FC236}">
                <a16:creationId xmlns:a16="http://schemas.microsoft.com/office/drawing/2014/main" id="{2592AE2A-F199-2824-DF37-915B495401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395"/>
          <a:stretch/>
        </p:blipFill>
        <p:spPr>
          <a:xfrm>
            <a:off x="0" y="0"/>
            <a:ext cx="12192000" cy="6858000"/>
          </a:xfrm>
          <a:prstGeom prst="rect">
            <a:avLst/>
          </a:prstGeom>
        </p:spPr>
      </p:pic>
      <p:pic>
        <p:nvPicPr>
          <p:cNvPr id="4" name="Picture 3" descr="A close-up of a purple and black background&#10;&#10;Description automatically generated">
            <a:extLst>
              <a:ext uri="{FF2B5EF4-FFF2-40B4-BE49-F238E27FC236}">
                <a16:creationId xmlns:a16="http://schemas.microsoft.com/office/drawing/2014/main" id="{D1A79AC7-FBA5-7297-749D-8CBBF060D6C3}"/>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0"/>
            <a:ext cx="7393132" cy="6858000"/>
          </a:xfrm>
          <a:prstGeom prst="rect">
            <a:avLst/>
          </a:prstGeom>
        </p:spPr>
      </p:pic>
      <p:pic>
        <p:nvPicPr>
          <p:cNvPr id="12" name="Picture 11" descr="A purple arrow pointing to a purple ball&#10;&#10;Description automatically generated">
            <a:extLst>
              <a:ext uri="{FF2B5EF4-FFF2-40B4-BE49-F238E27FC236}">
                <a16:creationId xmlns:a16="http://schemas.microsoft.com/office/drawing/2014/main" id="{7A43EBE6-F024-22EC-93C3-5542E742FBFC}"/>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r="-3602"/>
          <a:stretch/>
        </p:blipFill>
        <p:spPr>
          <a:xfrm>
            <a:off x="0" y="0"/>
            <a:ext cx="12126919" cy="6821392"/>
          </a:xfrm>
          <a:prstGeom prst="rect">
            <a:avLst/>
          </a:prstGeom>
        </p:spPr>
      </p:pic>
      <p:sp>
        <p:nvSpPr>
          <p:cNvPr id="2" name="Text Placeholder 11">
            <a:extLst>
              <a:ext uri="{FF2B5EF4-FFF2-40B4-BE49-F238E27FC236}">
                <a16:creationId xmlns:a16="http://schemas.microsoft.com/office/drawing/2014/main" id="{3E3797E6-424E-E4F3-E060-DE50009F1A17}"/>
              </a:ext>
            </a:extLst>
          </p:cNvPr>
          <p:cNvSpPr>
            <a:spLocks noGrp="1"/>
          </p:cNvSpPr>
          <p:nvPr>
            <p:ph type="body" sz="quarter" idx="16" hasCustomPrompt="1"/>
          </p:nvPr>
        </p:nvSpPr>
        <p:spPr>
          <a:xfrm>
            <a:off x="5233111" y="3187362"/>
            <a:ext cx="4609123" cy="276999"/>
          </a:xfrm>
        </p:spPr>
        <p:txBody>
          <a:bodyPr anchor="t"/>
          <a:lstStyle>
            <a:lvl1pPr marL="0" indent="0">
              <a:spcBef>
                <a:spcPts val="0"/>
              </a:spcBef>
              <a:buNone/>
              <a:defRPr sz="1800" b="1">
                <a:gradFill>
                  <a:gsLst>
                    <a:gs pos="100000">
                      <a:schemeClr val="accent2"/>
                    </a:gs>
                    <a:gs pos="43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5" name="Title 1">
            <a:extLst>
              <a:ext uri="{FF2B5EF4-FFF2-40B4-BE49-F238E27FC236}">
                <a16:creationId xmlns:a16="http://schemas.microsoft.com/office/drawing/2014/main" id="{579878C8-780C-6CE7-3371-9E1D88420002}"/>
              </a:ext>
            </a:extLst>
          </p:cNvPr>
          <p:cNvSpPr>
            <a:spLocks noGrp="1"/>
          </p:cNvSpPr>
          <p:nvPr>
            <p:ph type="title" hasCustomPrompt="1"/>
          </p:nvPr>
        </p:nvSpPr>
        <p:spPr>
          <a:xfrm>
            <a:off x="5233111" y="2260490"/>
            <a:ext cx="4622646" cy="615553"/>
          </a:xfrm>
        </p:spPr>
        <p:txBody>
          <a:bodyPr/>
          <a:lstStyle>
            <a:lvl1pPr>
              <a:defRPr>
                <a:solidFill>
                  <a:schemeClr val="tx1"/>
                </a:solidFill>
              </a:defRPr>
            </a:lvl1pPr>
          </a:lstStyle>
          <a:p>
            <a:r>
              <a:rPr lang="en-US"/>
              <a:t>Lorem ipsum</a:t>
            </a:r>
          </a:p>
        </p:txBody>
      </p:sp>
      <p:sp>
        <p:nvSpPr>
          <p:cNvPr id="7" name="Text Placeholder 3">
            <a:extLst>
              <a:ext uri="{FF2B5EF4-FFF2-40B4-BE49-F238E27FC236}">
                <a16:creationId xmlns:a16="http://schemas.microsoft.com/office/drawing/2014/main" id="{70E405ED-524A-110A-C09E-BB64EABB8D91}"/>
              </a:ext>
            </a:extLst>
          </p:cNvPr>
          <p:cNvSpPr>
            <a:spLocks noGrp="1"/>
          </p:cNvSpPr>
          <p:nvPr>
            <p:ph type="body" sz="quarter" idx="10" hasCustomPrompt="1"/>
          </p:nvPr>
        </p:nvSpPr>
        <p:spPr>
          <a:xfrm>
            <a:off x="5233111" y="3694724"/>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8000860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paragraph - 6">
    <p:bg>
      <p:bgPr>
        <a:solidFill>
          <a:schemeClr val="bg1"/>
        </a:solidFill>
        <a:effectLst/>
      </p:bgPr>
    </p:bg>
    <p:spTree>
      <p:nvGrpSpPr>
        <p:cNvPr id="1" name=""/>
        <p:cNvGrpSpPr/>
        <p:nvPr/>
      </p:nvGrpSpPr>
      <p:grpSpPr>
        <a:xfrm>
          <a:off x="0" y="0"/>
          <a:ext cx="0" cy="0"/>
          <a:chOff x="0" y="0"/>
          <a:chExt cx="0" cy="0"/>
        </a:xfrm>
      </p:grpSpPr>
      <p:pic>
        <p:nvPicPr>
          <p:cNvPr id="5" name="Picture 4" descr="A purple dot pattern on a black background&#10;&#10;Description automatically generated">
            <a:extLst>
              <a:ext uri="{FF2B5EF4-FFF2-40B4-BE49-F238E27FC236}">
                <a16:creationId xmlns:a16="http://schemas.microsoft.com/office/drawing/2014/main" id="{719478DA-0DD7-5CE3-C2F1-F5D2C8A2D14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2056480"/>
            <a:ext cx="4622646" cy="1228352"/>
          </a:xfrm>
        </p:spPr>
        <p:txBody>
          <a:bodyPr/>
          <a:lstStyle>
            <a:lvl1pPr>
              <a:defRPr>
                <a:solidFill>
                  <a:schemeClr val="tx1"/>
                </a:solidFill>
              </a:defRPr>
            </a:lvl1pPr>
          </a:lstStyle>
          <a:p>
            <a:r>
              <a:rPr lang="en-US"/>
              <a:t>Lorem ipsum dolor sit amet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9049245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text side by side ">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E3974D-648B-CEC0-DAC9-9434567BFD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5056"/>
            <a:ext cx="6840109" cy="3429000"/>
          </a:xfrm>
          <a:prstGeom prst="rect">
            <a:avLst/>
          </a:prstGeom>
        </p:spPr>
      </p:pic>
      <p:pic>
        <p:nvPicPr>
          <p:cNvPr id="10" name="Picture 9" descr="A black circle with a dark background&#10;&#10;Description automatically generated with medium confidence">
            <a:extLst>
              <a:ext uri="{FF2B5EF4-FFF2-40B4-BE49-F238E27FC236}">
                <a16:creationId xmlns:a16="http://schemas.microsoft.com/office/drawing/2014/main" id="{776B0520-106B-C90B-EA7C-6CDA24D27B2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9620" y="0"/>
            <a:ext cx="4448436" cy="3840658"/>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67519" y="2309810"/>
            <a:ext cx="3588023" cy="1107996"/>
          </a:xfrm>
        </p:spPr>
        <p:txBody>
          <a:bodyPr anchor="t"/>
          <a:lstStyle>
            <a:lvl1pPr>
              <a:defRPr sz="3600">
                <a:solidFill>
                  <a:schemeClr val="tx1"/>
                </a:solidFill>
              </a:defRPr>
            </a:lvl1pPr>
          </a:lstStyle>
          <a:p>
            <a:r>
              <a:rPr lang="en-US"/>
              <a:t>Lorem ipsum dolor sit </a:t>
            </a:r>
            <a:r>
              <a:rPr lang="en-US" err="1"/>
              <a:t>amet</a:t>
            </a:r>
            <a:endParaRPr lang="en-US"/>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58802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709504" y="2019300"/>
            <a:ext cx="6899884" cy="0"/>
          </a:xfrm>
          <a:prstGeom prst="line">
            <a:avLst/>
          </a:prstGeom>
          <a:ln w="38100" cap="rnd">
            <a:gradFill>
              <a:gsLst>
                <a:gs pos="100000">
                  <a:schemeClr val="accent2"/>
                </a:gs>
                <a:gs pos="11000">
                  <a:schemeClr val="accent1"/>
                </a:gs>
              </a:gsLst>
              <a:lin ang="3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0C05FA33-9ECE-89D3-0FF6-8A6666DF2B42}"/>
              </a:ext>
            </a:extLst>
          </p:cNvPr>
          <p:cNvSpPr>
            <a:spLocks noGrp="1"/>
          </p:cNvSpPr>
          <p:nvPr>
            <p:ph type="body" sz="quarter" idx="11" hasCustomPrompt="1"/>
          </p:nvPr>
        </p:nvSpPr>
        <p:spPr>
          <a:xfrm>
            <a:off x="4709504" y="2350840"/>
            <a:ext cx="4669961" cy="1107996"/>
          </a:xfrm>
        </p:spPr>
        <p:txBody>
          <a:bodyPr anchor="t"/>
          <a:lstStyle>
            <a:lvl1pPr marL="0" indent="0">
              <a:spcAft>
                <a:spcPts val="600"/>
              </a:spcAft>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 </a:t>
            </a:r>
            <a:r>
              <a:rPr lang="en-US" err="1"/>
              <a:t>Etiam</a:t>
            </a:r>
            <a:r>
              <a:rPr lang="en-US"/>
              <a:t> vel lorem ac </a:t>
            </a:r>
            <a:r>
              <a:rPr lang="en-US" err="1"/>
              <a:t>erat</a:t>
            </a:r>
            <a:r>
              <a:rPr lang="en-US"/>
              <a:t> </a:t>
            </a:r>
            <a:r>
              <a:rPr lang="en-US" err="1"/>
              <a:t>efficitur</a:t>
            </a:r>
            <a:r>
              <a:rPr lang="en-US"/>
              <a:t> </a:t>
            </a:r>
            <a:r>
              <a:rPr lang="en-US" err="1"/>
              <a:t>volutpat</a:t>
            </a:r>
            <a:r>
              <a:rPr lang="en-US"/>
              <a:t>.</a:t>
            </a:r>
          </a:p>
        </p:txBody>
      </p:sp>
    </p:spTree>
    <p:extLst>
      <p:ext uri="{BB962C8B-B14F-4D97-AF65-F5344CB8AC3E}">
        <p14:creationId xmlns:p14="http://schemas.microsoft.com/office/powerpoint/2010/main" val="25419252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bg1"/>
        </a:solidFill>
        <a:effectLst/>
      </p:bgPr>
    </p:bg>
    <p:spTree>
      <p:nvGrpSpPr>
        <p:cNvPr id="1" name=""/>
        <p:cNvGrpSpPr/>
        <p:nvPr/>
      </p:nvGrpSpPr>
      <p:grpSpPr>
        <a:xfrm>
          <a:off x="0" y="0"/>
          <a:ext cx="0" cy="0"/>
          <a:chOff x="0" y="0"/>
          <a:chExt cx="0" cy="0"/>
        </a:xfrm>
      </p:grpSpPr>
      <p:pic>
        <p:nvPicPr>
          <p:cNvPr id="4" name="Picture 3" descr="A black and purple background&#10;&#10;Description automatically generated">
            <a:extLst>
              <a:ext uri="{FF2B5EF4-FFF2-40B4-BE49-F238E27FC236}">
                <a16:creationId xmlns:a16="http://schemas.microsoft.com/office/drawing/2014/main" id="{F6E69804-99D2-056F-4EB1-0313896BE0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flipH="1">
            <a:off x="0" y="4704796"/>
            <a:ext cx="12199749" cy="2158678"/>
          </a:xfrm>
          <a:prstGeom prst="rect">
            <a:avLst/>
          </a:prstGeom>
        </p:spPr>
      </p:pic>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a:t>
            </a:r>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gradFill>
                  <a:gsLst>
                    <a:gs pos="100000">
                      <a:schemeClr val="accent2"/>
                    </a:gs>
                    <a:gs pos="45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3" name="Text Placeholder 11">
            <a:extLst>
              <a:ext uri="{FF2B5EF4-FFF2-40B4-BE49-F238E27FC236}">
                <a16:creationId xmlns:a16="http://schemas.microsoft.com/office/drawing/2014/main" id="{ADFC2B44-5232-BE0C-160F-949730398C04}"/>
              </a:ext>
            </a:extLst>
          </p:cNvPr>
          <p:cNvSpPr>
            <a:spLocks noGrp="1"/>
          </p:cNvSpPr>
          <p:nvPr>
            <p:ph type="body" sz="quarter" idx="19" hasCustomPrompt="1"/>
          </p:nvPr>
        </p:nvSpPr>
        <p:spPr>
          <a:xfrm>
            <a:off x="6160205" y="1354747"/>
            <a:ext cx="4534378" cy="276999"/>
          </a:xfrm>
        </p:spPr>
        <p:txBody>
          <a:bodyPr anchor="t"/>
          <a:lstStyle>
            <a:lvl1pPr marL="0" indent="0">
              <a:spcBef>
                <a:spcPts val="0"/>
              </a:spcBef>
              <a:buNone/>
              <a:defRPr sz="18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47291593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5A47A8-2169-3B79-8B20-64EF77DA21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3" name="Picture 12" descr="A black circle with a dark background&#10;&#10;Description automatically generated with medium confidence">
            <a:extLst>
              <a:ext uri="{FF2B5EF4-FFF2-40B4-BE49-F238E27FC236}">
                <a16:creationId xmlns:a16="http://schemas.microsoft.com/office/drawing/2014/main" id="{0AFC7090-85B0-2F63-6B34-67B6D4F7B47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615553"/>
          </a:xfrm>
        </p:spPr>
        <p:txBody>
          <a:bodyPr/>
          <a:lstStyle>
            <a:lvl1pPr>
              <a:defRPr>
                <a:solidFill>
                  <a:schemeClr val="tx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640C042-CC91-F47A-3F2F-15158DFA2CD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8" name="Picture 17" descr="A black circle with a dark background&#10;&#10;Description automatically generated with medium confidence">
            <a:extLst>
              <a:ext uri="{FF2B5EF4-FFF2-40B4-BE49-F238E27FC236}">
                <a16:creationId xmlns:a16="http://schemas.microsoft.com/office/drawing/2014/main" id="{FA3B521F-027C-87FA-446D-515F0F0A68B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gradFill>
                  <a:gsLst>
                    <a:gs pos="1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C73F5-7DA5-348A-BF60-D3BB9B0D74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8" name="Picture 7" descr="A black circle with a dark background&#10;&#10;Description automatically generated with medium confidence">
            <a:extLst>
              <a:ext uri="{FF2B5EF4-FFF2-40B4-BE49-F238E27FC236}">
                <a16:creationId xmlns:a16="http://schemas.microsoft.com/office/drawing/2014/main" id="{E40123C1-ECDC-1899-E605-ED07C31B03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pic>
        <p:nvPicPr>
          <p:cNvPr id="3" name="Picture 2">
            <a:extLst>
              <a:ext uri="{FF2B5EF4-FFF2-40B4-BE49-F238E27FC236}">
                <a16:creationId xmlns:a16="http://schemas.microsoft.com/office/drawing/2014/main" id="{0544D1D7-60B7-26A6-16B6-05E7D79890D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18254995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956286-1F73-55E9-EE86-37DB3DEEA17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3" name="Picture 12" descr="A black circle with a dark background&#10;&#10;Description automatically generated with medium confidence">
            <a:extLst>
              <a:ext uri="{FF2B5EF4-FFF2-40B4-BE49-F238E27FC236}">
                <a16:creationId xmlns:a16="http://schemas.microsoft.com/office/drawing/2014/main" id="{55915901-ECDB-4EF4-A1CE-7C0BC18350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21035" y="3601532"/>
            <a:ext cx="0" cy="420453"/>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21385" y="3182145"/>
            <a:ext cx="0" cy="419387"/>
          </a:xfrm>
          <a:prstGeom prst="line">
            <a:avLst/>
          </a:prstGeom>
          <a:ln w="38100">
            <a:gradFill>
              <a:gsLst>
                <a:gs pos="0">
                  <a:srgbClr val="8D28CF"/>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15385" y="3601532"/>
            <a:ext cx="0" cy="420453"/>
          </a:xfrm>
          <a:prstGeom prst="line">
            <a:avLst/>
          </a:prstGeom>
          <a:ln w="38100">
            <a:gradFill>
              <a:gsLst>
                <a:gs pos="0">
                  <a:srgbClr val="B01EC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15997" y="3182145"/>
            <a:ext cx="0" cy="419387"/>
          </a:xfrm>
          <a:prstGeom prst="line">
            <a:avLst/>
          </a:prstGeom>
          <a:ln w="38100">
            <a:gradFill>
              <a:gsLst>
                <a:gs pos="0">
                  <a:srgbClr val="C914BA"/>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615553"/>
          </a:xfrm>
        </p:spPr>
        <p:txBody>
          <a:bodyPr/>
          <a:lstStyle>
            <a:lvl1pPr>
              <a:defRPr>
                <a:solidFill>
                  <a:schemeClr val="tx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38100">
            <a:gradFill>
              <a:gsLst>
                <a:gs pos="100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2633" y="4016849"/>
            <a:ext cx="116805" cy="1168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a:extLst>
              <a:ext uri="{FF2B5EF4-FFF2-40B4-BE49-F238E27FC236}">
                <a16:creationId xmlns:a16="http://schemas.microsoft.com/office/drawing/2014/main" id="{BC5671F1-8A09-40EC-4D54-B982D926EC96}"/>
              </a:ext>
            </a:extLst>
          </p:cNvPr>
          <p:cNvSpPr/>
          <p:nvPr userDrawn="1"/>
        </p:nvSpPr>
        <p:spPr bwMode="auto">
          <a:xfrm>
            <a:off x="6156983" y="4016849"/>
            <a:ext cx="116805" cy="1168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Oval 6">
            <a:extLst>
              <a:ext uri="{FF2B5EF4-FFF2-40B4-BE49-F238E27FC236}">
                <a16:creationId xmlns:a16="http://schemas.microsoft.com/office/drawing/2014/main" id="{D0A9BC68-C6B8-D565-0748-28A968730E80}"/>
              </a:ext>
            </a:extLst>
          </p:cNvPr>
          <p:cNvSpPr/>
          <p:nvPr userDrawn="1"/>
        </p:nvSpPr>
        <p:spPr bwMode="auto">
          <a:xfrm>
            <a:off x="3362983" y="3070699"/>
            <a:ext cx="116805" cy="1168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Oval 7">
            <a:extLst>
              <a:ext uri="{FF2B5EF4-FFF2-40B4-BE49-F238E27FC236}">
                <a16:creationId xmlns:a16="http://schemas.microsoft.com/office/drawing/2014/main" id="{DFADFA63-F307-3FDB-6B54-2A0F899E8837}"/>
              </a:ext>
            </a:extLst>
          </p:cNvPr>
          <p:cNvSpPr/>
          <p:nvPr userDrawn="1"/>
        </p:nvSpPr>
        <p:spPr bwMode="auto">
          <a:xfrm>
            <a:off x="8957595" y="3070699"/>
            <a:ext cx="116805" cy="1168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animEffect transition="in" filter="fade">
                                      <p:cBhvr>
                                        <p:cTn id="35" dur="1000"/>
                                        <p:tgtEl>
                                          <p:spTgt spid="27">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Effect transition="in" filter="fade">
                                      <p:cBhvr>
                                        <p:cTn id="38" dur="1000"/>
                                        <p:tgtEl>
                                          <p:spTgt spid="2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1000"/>
                                        <p:tgtEl>
                                          <p:spTgt spid="33">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xEl>
                                              <p:pRg st="0" end="0"/>
                                            </p:txEl>
                                          </p:spTgt>
                                        </p:tgtEl>
                                        <p:attrNameLst>
                                          <p:attrName>style.visibility</p:attrName>
                                        </p:attrNameLst>
                                      </p:cBhvr>
                                      <p:to>
                                        <p:strVal val="visible"/>
                                      </p:to>
                                    </p:set>
                                    <p:animEffect transition="in" filter="fade">
                                      <p:cBhvr>
                                        <p:cTn id="49" dur="1000"/>
                                        <p:tgtEl>
                                          <p:spTgt spid="34">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10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6" grpId="0" animBg="1"/>
      <p:bldP spid="7" grpId="0" animBg="1"/>
      <p:bldP spid="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A45E06-51A3-E060-6B22-CEC57F659F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8" name="Picture 7" descr="A black circle with a dark background&#10;&#10;Description automatically generated with medium confidence">
            <a:extLst>
              <a:ext uri="{FF2B5EF4-FFF2-40B4-BE49-F238E27FC236}">
                <a16:creationId xmlns:a16="http://schemas.microsoft.com/office/drawing/2014/main" id="{91B409D9-E895-BDB4-8849-C1D396AE7AA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24333" y="1779608"/>
            <a:ext cx="0" cy="66184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38100">
            <a:gradFill>
              <a:gsLst>
                <a:gs pos="0">
                  <a:srgbClr val="9D25CA"/>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38100">
            <a:gradFill>
              <a:gsLst>
                <a:gs pos="0">
                  <a:srgbClr val="C316BA"/>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615553"/>
          </a:xfrm>
        </p:spPr>
        <p:txBody>
          <a:bodyPr/>
          <a:lstStyle>
            <a:lvl1pPr>
              <a:defRPr>
                <a:solidFill>
                  <a:schemeClr val="tx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38100">
            <a:gradFill>
              <a:gsLst>
                <a:gs pos="100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1488" y="2433953"/>
            <a:ext cx="125691" cy="1256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Oval 2">
            <a:extLst>
              <a:ext uri="{FF2B5EF4-FFF2-40B4-BE49-F238E27FC236}">
                <a16:creationId xmlns:a16="http://schemas.microsoft.com/office/drawing/2014/main" id="{1107758F-21F8-E400-CC05-3A31A541E844}"/>
              </a:ext>
            </a:extLst>
          </p:cNvPr>
          <p:cNvSpPr/>
          <p:nvPr userDrawn="1"/>
        </p:nvSpPr>
        <p:spPr bwMode="auto">
          <a:xfrm>
            <a:off x="4473920" y="2433953"/>
            <a:ext cx="125691" cy="1256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Oval 3">
            <a:extLst>
              <a:ext uri="{FF2B5EF4-FFF2-40B4-BE49-F238E27FC236}">
                <a16:creationId xmlns:a16="http://schemas.microsoft.com/office/drawing/2014/main" id="{658B7DA2-3202-0F32-94B6-7D5589B91681}"/>
              </a:ext>
            </a:extLst>
          </p:cNvPr>
          <p:cNvSpPr/>
          <p:nvPr userDrawn="1"/>
        </p:nvSpPr>
        <p:spPr bwMode="auto">
          <a:xfrm>
            <a:off x="8401343" y="2433953"/>
            <a:ext cx="125691" cy="1256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1000"/>
                                        <p:tgtEl>
                                          <p:spTgt spid="20">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fade">
                                      <p:cBhvr>
                                        <p:cTn id="38" dur="1000"/>
                                        <p:tgtEl>
                                          <p:spTgt spid="24">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3" grpId="0" animBg="1"/>
      <p:bldP spid="4"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C9259-A640-B1D4-1765-123B9C6C88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27789CAA-6273-7DA9-120D-03D4DFDF45C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0C87600A-7F4D-2BE2-D906-E2BD322A812B}"/>
              </a:ext>
            </a:extLst>
          </p:cNvPr>
          <p:cNvSpPr>
            <a:spLocks noGrp="1"/>
          </p:cNvSpPr>
          <p:nvPr>
            <p:ph type="pic" sz="quarter" idx="19" hasCustomPrompt="1"/>
          </p:nvPr>
        </p:nvSpPr>
        <p:spPr bwMode="ltGray">
          <a:xfrm>
            <a:off x="6238055" y="2025650"/>
            <a:ext cx="5366928" cy="347472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FF51DDD-B21D-3515-DB4F-76896FD7AB43}"/>
              </a:ext>
            </a:extLst>
          </p:cNvPr>
          <p:cNvSpPr>
            <a:spLocks noGrp="1"/>
          </p:cNvSpPr>
          <p:nvPr>
            <p:ph type="pic" sz="quarter" idx="14" hasCustomPrompt="1"/>
          </p:nvPr>
        </p:nvSpPr>
        <p:spPr bwMode="ltGray">
          <a:xfrm>
            <a:off x="583212" y="2025650"/>
            <a:ext cx="5366928" cy="347472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bg1"/>
        </a:solidFill>
        <a:effectLst/>
      </p:bgPr>
    </p:bg>
    <p:spTree>
      <p:nvGrpSpPr>
        <p:cNvPr id="1" name=""/>
        <p:cNvGrpSpPr/>
        <p:nvPr/>
      </p:nvGrpSpPr>
      <p:grpSpPr>
        <a:xfrm>
          <a:off x="0" y="0"/>
          <a:ext cx="0" cy="0"/>
          <a:chOff x="0" y="0"/>
          <a:chExt cx="0" cy="0"/>
        </a:xfrm>
      </p:grpSpPr>
      <p:pic>
        <p:nvPicPr>
          <p:cNvPr id="3" name="Picture 2" descr="A black circle with a dark background&#10;&#10;Description automatically generated with medium confidence">
            <a:extLst>
              <a:ext uri="{FF2B5EF4-FFF2-40B4-BE49-F238E27FC236}">
                <a16:creationId xmlns:a16="http://schemas.microsoft.com/office/drawing/2014/main" id="{B252EB1F-4DF1-3AB1-1380-402B3B6EEF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21D2C26F-820C-FF4F-F80D-E6DDEC877691}"/>
              </a:ext>
            </a:extLst>
          </p:cNvPr>
          <p:cNvSpPr>
            <a:spLocks noGrp="1"/>
          </p:cNvSpPr>
          <p:nvPr>
            <p:ph type="pic" sz="quarter" idx="21" hasCustomPrompt="1"/>
          </p:nvPr>
        </p:nvSpPr>
        <p:spPr bwMode="ltGray">
          <a:xfrm>
            <a:off x="8138443" y="2025649"/>
            <a:ext cx="3474719" cy="3474719"/>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pic>
        <p:nvPicPr>
          <p:cNvPr id="2" name="Picture 1">
            <a:extLst>
              <a:ext uri="{FF2B5EF4-FFF2-40B4-BE49-F238E27FC236}">
                <a16:creationId xmlns:a16="http://schemas.microsoft.com/office/drawing/2014/main" id="{4A6ED0A8-5272-42EA-6805-B8390E3615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D80AE62-0ED5-F3BC-7F78-FBBECB925BC4}"/>
              </a:ext>
            </a:extLst>
          </p:cNvPr>
          <p:cNvSpPr>
            <a:spLocks noGrp="1"/>
          </p:cNvSpPr>
          <p:nvPr>
            <p:ph type="pic" sz="quarter" idx="20" hasCustomPrompt="1"/>
          </p:nvPr>
        </p:nvSpPr>
        <p:spPr bwMode="ltGray">
          <a:xfrm>
            <a:off x="4360527" y="2025649"/>
            <a:ext cx="3474719" cy="3474719"/>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A82A6D5-A981-23F6-2D5B-77818772E1D2}"/>
              </a:ext>
            </a:extLst>
          </p:cNvPr>
          <p:cNvSpPr>
            <a:spLocks noGrp="1"/>
          </p:cNvSpPr>
          <p:nvPr>
            <p:ph type="pic" sz="quarter" idx="19" hasCustomPrompt="1"/>
          </p:nvPr>
        </p:nvSpPr>
        <p:spPr bwMode="ltGray">
          <a:xfrm>
            <a:off x="582611" y="2025649"/>
            <a:ext cx="3474719" cy="3474719"/>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2 filmstrip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23BAD4-E2BA-089E-7EFA-AFAF4B19909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E4B64663-6E91-0B31-A84B-BB9FA049D8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91078" y="5334000"/>
            <a:ext cx="4892040"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0">
                <a:schemeClr val="accent5"/>
              </a:gs>
              <a:gs pos="100000">
                <a:schemeClr val="accent1"/>
              </a:gs>
            </a:gsLst>
            <a:lin ang="3000000" scaled="0"/>
          </a:gradFill>
        </p:spPr>
        <p:txBody>
          <a:bodyPr lIns="0" tIns="0" rIns="0" bIns="731520" anchor="ctr" anchorCtr="0">
            <a:noAutofit/>
          </a:bodyPr>
          <a:lstStyle>
            <a:lvl1pPr marL="0" indent="0" algn="ctr">
              <a:lnSpc>
                <a:spcPct val="100000"/>
              </a:lnSpc>
              <a:buNone/>
              <a:defRPr sz="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20606" y="5334000"/>
            <a:ext cx="4892040"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0">
                <a:schemeClr val="accent5"/>
              </a:gs>
              <a:gs pos="100000">
                <a:schemeClr val="accent1"/>
              </a:gs>
            </a:gsLst>
            <a:lin ang="3000000" scaled="0"/>
          </a:gradFill>
        </p:spPr>
        <p:txBody>
          <a:bodyPr lIns="0" tIns="0" rIns="0" bIns="731520" anchor="ctr" anchorCtr="0">
            <a:noAutofit/>
          </a:bodyPr>
          <a:lstStyle>
            <a:lvl1pPr marL="0" indent="0" algn="ctr">
              <a:lnSpc>
                <a:spcPct val="100000"/>
              </a:lnSpc>
              <a:buNone/>
              <a:defRPr sz="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
        <p:nvSpPr>
          <p:cNvPr id="5" name="Title 1">
            <a:extLst>
              <a:ext uri="{FF2B5EF4-FFF2-40B4-BE49-F238E27FC236}">
                <a16:creationId xmlns:a16="http://schemas.microsoft.com/office/drawing/2014/main" id="{0A76514B-0157-5C0F-848E-AD2F01700A3E}"/>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1410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block to lef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29696F-B55A-B67B-F199-23FB12BCDD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9B96054D-C752-A3F3-9BA2-32CB9F1A91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pic>
        <p:nvPicPr>
          <p:cNvPr id="4" name="Picture 3">
            <a:extLst>
              <a:ext uri="{FF2B5EF4-FFF2-40B4-BE49-F238E27FC236}">
                <a16:creationId xmlns:a16="http://schemas.microsoft.com/office/drawing/2014/main" id="{749BEC6A-EDEA-06B5-C669-F57ED969C40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
        <p:nvSpPr>
          <p:cNvPr id="7" name="Rounded Rectangle 2">
            <a:extLst>
              <a:ext uri="{FF2B5EF4-FFF2-40B4-BE49-F238E27FC236}">
                <a16:creationId xmlns:a16="http://schemas.microsoft.com/office/drawing/2014/main" id="{F11DFDFA-44E1-8979-00DD-CFA8917393A2}"/>
              </a:ext>
              <a:ext uri="{C183D7F6-B498-43B3-948B-1728B52AA6E4}">
                <adec:decorative xmlns:adec="http://schemas.microsoft.com/office/drawing/2017/decorative" val="1"/>
              </a:ext>
            </a:extLst>
          </p:cNvPr>
          <p:cNvSpPr/>
          <p:nvPr userDrawn="1"/>
        </p:nvSpPr>
        <p:spPr bwMode="auto">
          <a:xfrm>
            <a:off x="857938" y="1675158"/>
            <a:ext cx="3799841" cy="3631297"/>
          </a:xfrm>
          <a:prstGeom prst="roundRect">
            <a:avLst>
              <a:gd name="adj" fmla="val 1979"/>
            </a:avLst>
          </a:prstGeom>
          <a:solidFill>
            <a:schemeClr val="bg1"/>
          </a:solidFill>
          <a:ln w="38100" cap="flat" cmpd="sng" algn="ctr">
            <a:gradFill>
              <a:gsLst>
                <a:gs pos="100000">
                  <a:schemeClr val="accent2"/>
                </a:gs>
                <a:gs pos="30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58941" y="1778698"/>
            <a:ext cx="3597835" cy="3424216"/>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pic>
        <p:nvPicPr>
          <p:cNvPr id="8" name="Picture 7" descr="A black and purple rectangle&#10;&#10;Description automatically generated">
            <a:extLst>
              <a:ext uri="{FF2B5EF4-FFF2-40B4-BE49-F238E27FC236}">
                <a16:creationId xmlns:a16="http://schemas.microsoft.com/office/drawing/2014/main" id="{090A45EB-2D4F-8298-AA38-E1C56B8D651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56776" y="1388018"/>
            <a:ext cx="379674" cy="379674"/>
          </a:xfrm>
          <a:prstGeom prst="rect">
            <a:avLst/>
          </a:prstGeom>
        </p:spPr>
      </p:pic>
      <p:pic>
        <p:nvPicPr>
          <p:cNvPr id="9" name="Picture 8" descr="A black and purple corner&#10;&#10;Description automatically generated">
            <a:extLst>
              <a:ext uri="{FF2B5EF4-FFF2-40B4-BE49-F238E27FC236}">
                <a16:creationId xmlns:a16="http://schemas.microsoft.com/office/drawing/2014/main" id="{49CCE1B5-475F-A70F-53A8-CF2FEDC9D95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70451" y="5195684"/>
            <a:ext cx="379674" cy="379674"/>
          </a:xfrm>
          <a:prstGeom prst="rect">
            <a:avLst/>
          </a:prstGeom>
        </p:spPr>
      </p:pic>
      <p:sp>
        <p:nvSpPr>
          <p:cNvPr id="2" name="Title 2">
            <a:extLst>
              <a:ext uri="{FF2B5EF4-FFF2-40B4-BE49-F238E27FC236}">
                <a16:creationId xmlns:a16="http://schemas.microsoft.com/office/drawing/2014/main" id="{D3562E1F-7287-9D29-F0B9-BB225A553722}"/>
              </a:ext>
            </a:extLst>
          </p:cNvPr>
          <p:cNvSpPr>
            <a:spLocks noGrp="1"/>
          </p:cNvSpPr>
          <p:nvPr>
            <p:ph type="title" hasCustomPrompt="1"/>
          </p:nvPr>
        </p:nvSpPr>
        <p:spPr>
          <a:xfrm>
            <a:off x="6323013" y="246188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56FBDDF7-5CE2-295C-C243-A289DC50748A}"/>
              </a:ext>
            </a:extLst>
          </p:cNvPr>
          <p:cNvSpPr>
            <a:spLocks noGrp="1"/>
          </p:cNvSpPr>
          <p:nvPr>
            <p:ph type="body" sz="quarter" idx="11" hasCustomPrompt="1"/>
          </p:nvPr>
        </p:nvSpPr>
        <p:spPr>
          <a:xfrm>
            <a:off x="6323013" y="3947633"/>
            <a:ext cx="4158362"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3016737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4 round images/tex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ED2B24-D767-6A81-7A3A-4EB5DC0716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1A6876A5-0709-64A8-7027-5F1091C3408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5306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5306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5306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5306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029985C-3AFB-F587-A7DB-738DEF58E4ED}"/>
              </a:ext>
            </a:extLst>
          </p:cNvPr>
          <p:cNvSpPr>
            <a:spLocks noGrp="1" noChangeAspect="1"/>
          </p:cNvSpPr>
          <p:nvPr>
            <p:ph type="pic" sz="quarter" idx="23" hasCustomPrompt="1"/>
          </p:nvPr>
        </p:nvSpPr>
        <p:spPr bwMode="ltGray">
          <a:xfrm>
            <a:off x="3485661"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8807DA10-5502-3891-9D9E-89EEDD82F5F3}"/>
              </a:ext>
            </a:extLst>
          </p:cNvPr>
          <p:cNvSpPr>
            <a:spLocks noGrp="1" noChangeAspect="1"/>
          </p:cNvSpPr>
          <p:nvPr>
            <p:ph type="pic" sz="quarter" idx="24" hasCustomPrompt="1"/>
          </p:nvPr>
        </p:nvSpPr>
        <p:spPr bwMode="ltGray">
          <a:xfrm>
            <a:off x="6387122"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A49B88A-2F2C-C227-EDED-DECE8A82FDDD}"/>
              </a:ext>
            </a:extLst>
          </p:cNvPr>
          <p:cNvSpPr>
            <a:spLocks noGrp="1" noChangeAspect="1"/>
          </p:cNvSpPr>
          <p:nvPr>
            <p:ph type="pic" sz="quarter" idx="25" hasCustomPrompt="1"/>
          </p:nvPr>
        </p:nvSpPr>
        <p:spPr bwMode="ltGray">
          <a:xfrm>
            <a:off x="9288584"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8" name="Title 1">
            <a:extLst>
              <a:ext uri="{FF2B5EF4-FFF2-40B4-BE49-F238E27FC236}">
                <a16:creationId xmlns:a16="http://schemas.microsoft.com/office/drawing/2014/main" id="{7D624F15-6CD7-3E67-AC30-FF4C14934D5B}"/>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1027674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Section page 2">
    <p:bg>
      <p:bgPr>
        <a:solidFill>
          <a:schemeClr val="bg1"/>
        </a:solidFill>
        <a:effectLst/>
      </p:bgPr>
    </p:bg>
    <p:spTree>
      <p:nvGrpSpPr>
        <p:cNvPr id="1" name=""/>
        <p:cNvGrpSpPr/>
        <p:nvPr/>
      </p:nvGrpSpPr>
      <p:grpSpPr>
        <a:xfrm>
          <a:off x="0" y="0"/>
          <a:ext cx="0" cy="0"/>
          <a:chOff x="0" y="0"/>
          <a:chExt cx="0" cy="0"/>
        </a:xfrm>
      </p:grpSpPr>
      <p:pic>
        <p:nvPicPr>
          <p:cNvPr id="3" name="Picture 2" descr="A black background with a black border&#10;&#10;Description automatically generated with medium confidence">
            <a:extLst>
              <a:ext uri="{FF2B5EF4-FFF2-40B4-BE49-F238E27FC236}">
                <a16:creationId xmlns:a16="http://schemas.microsoft.com/office/drawing/2014/main" id="{8ACD423A-5E53-D87A-0354-F8207EF4E8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pic>
        <p:nvPicPr>
          <p:cNvPr id="6" name="Picture 5" descr="A black background with a black rectangle&#10;&#10;Description automatically generated">
            <a:extLst>
              <a:ext uri="{FF2B5EF4-FFF2-40B4-BE49-F238E27FC236}">
                <a16:creationId xmlns:a16="http://schemas.microsoft.com/office/drawing/2014/main" id="{B3BCB5BD-1B12-21A8-C6B6-2A57106BDB8E}"/>
              </a:ext>
            </a:extLst>
          </p:cNvPr>
          <p:cNvPicPr>
            <a:picLocks noChangeAspect="1"/>
          </p:cNvPicPr>
          <p:nvPr userDrawn="1"/>
        </p:nvPicPr>
        <p:blipFill>
          <a:blip r:embed="rId3"/>
          <a:stretch>
            <a:fillRect/>
          </a:stretch>
        </p:blipFill>
        <p:spPr>
          <a:xfrm>
            <a:off x="6922100" y="0"/>
            <a:ext cx="5269900"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pic>
        <p:nvPicPr>
          <p:cNvPr id="4" name="Picture 3" descr="A purple ball on a purple ball on a clear bar&#10;&#10;Description automatically generated with medium confidence">
            <a:extLst>
              <a:ext uri="{FF2B5EF4-FFF2-40B4-BE49-F238E27FC236}">
                <a16:creationId xmlns:a16="http://schemas.microsoft.com/office/drawing/2014/main" id="{6D2976F6-ACFD-86C8-D54A-5D6006ED73B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190"/>
          <a:stretch/>
        </p:blipFill>
        <p:spPr>
          <a:xfrm>
            <a:off x="3957639" y="-1"/>
            <a:ext cx="8234362" cy="5763492"/>
          </a:xfrm>
          <a:prstGeom prst="rect">
            <a:avLst/>
          </a:prstGeom>
        </p:spPr>
      </p:pic>
    </p:spTree>
    <p:extLst>
      <p:ext uri="{BB962C8B-B14F-4D97-AF65-F5344CB8AC3E}">
        <p14:creationId xmlns:p14="http://schemas.microsoft.com/office/powerpoint/2010/main" val="3691918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5 round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ADBFE-C736-3C63-F2B0-0E8749F1A1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F27967B5-D35D-AACF-06A4-0E42E5CF7BE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671011"/>
            <a:ext cx="1737360" cy="1737360"/>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642946"/>
            <a:ext cx="173736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642946"/>
            <a:ext cx="173736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642947"/>
            <a:ext cx="173736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642946"/>
            <a:ext cx="173736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642946"/>
            <a:ext cx="173736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E5D7969A-8773-9EDF-DC92-BA9D58D551B5}"/>
              </a:ext>
            </a:extLst>
          </p:cNvPr>
          <p:cNvSpPr>
            <a:spLocks noGrp="1" noChangeAspect="1"/>
          </p:cNvSpPr>
          <p:nvPr>
            <p:ph type="pic" sz="quarter" idx="25" hasCustomPrompt="1"/>
          </p:nvPr>
        </p:nvSpPr>
        <p:spPr bwMode="ltGray">
          <a:xfrm>
            <a:off x="2899508" y="2671011"/>
            <a:ext cx="1737360" cy="1737360"/>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A7A879F-00F3-4924-BB38-7BFCD8D11923}"/>
              </a:ext>
            </a:extLst>
          </p:cNvPr>
          <p:cNvSpPr>
            <a:spLocks noGrp="1" noChangeAspect="1"/>
          </p:cNvSpPr>
          <p:nvPr>
            <p:ph type="pic" sz="quarter" idx="26" hasCustomPrompt="1"/>
          </p:nvPr>
        </p:nvSpPr>
        <p:spPr bwMode="ltGray">
          <a:xfrm>
            <a:off x="5226539" y="2671011"/>
            <a:ext cx="1737360" cy="1737360"/>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268E3DAE-9F49-F1CB-B401-ABA19A65E4C9}"/>
              </a:ext>
            </a:extLst>
          </p:cNvPr>
          <p:cNvSpPr>
            <a:spLocks noGrp="1" noChangeAspect="1"/>
          </p:cNvSpPr>
          <p:nvPr>
            <p:ph type="pic" sz="quarter" idx="27" hasCustomPrompt="1"/>
          </p:nvPr>
        </p:nvSpPr>
        <p:spPr bwMode="ltGray">
          <a:xfrm>
            <a:off x="7541847" y="2671011"/>
            <a:ext cx="1737360" cy="1737360"/>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314182EE-8ADB-21BC-4705-6FDE85A7D5C5}"/>
              </a:ext>
            </a:extLst>
          </p:cNvPr>
          <p:cNvSpPr>
            <a:spLocks noGrp="1" noChangeAspect="1"/>
          </p:cNvSpPr>
          <p:nvPr>
            <p:ph type="pic" sz="quarter" idx="28" hasCustomPrompt="1"/>
          </p:nvPr>
        </p:nvSpPr>
        <p:spPr bwMode="ltGray">
          <a:xfrm>
            <a:off x="9863016" y="2671011"/>
            <a:ext cx="1737360" cy="1737360"/>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9" name="Title 1">
            <a:extLst>
              <a:ext uri="{FF2B5EF4-FFF2-40B4-BE49-F238E27FC236}">
                <a16:creationId xmlns:a16="http://schemas.microsoft.com/office/drawing/2014/main" id="{C121F7F2-283D-1D39-FFE5-F8F20679E25B}"/>
              </a:ext>
            </a:extLst>
          </p:cNvPr>
          <p:cNvSpPr>
            <a:spLocks noGrp="1"/>
          </p:cNvSpPr>
          <p:nvPr>
            <p:ph type="title" hasCustomPrompt="1"/>
          </p:nvPr>
        </p:nvSpPr>
        <p:spPr>
          <a:xfrm>
            <a:off x="586740" y="1320606"/>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7181291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9C776D-0B0A-055D-CA70-40BDA2B77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6051" y="3438427"/>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3A869C8B-6D1C-5F72-5874-6EF0B4162B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D1A77B2-A988-B9A1-DE55-3FD25E9F57D1}"/>
              </a:ext>
            </a:extLst>
          </p:cNvPr>
          <p:cNvSpPr>
            <a:spLocks noGrp="1"/>
          </p:cNvSpPr>
          <p:nvPr>
            <p:ph type="pic" sz="quarter" idx="18" hasCustomPrompt="1"/>
          </p:nvPr>
        </p:nvSpPr>
        <p:spPr bwMode="ltGray">
          <a:xfrm>
            <a:off x="7102333" y="1853587"/>
            <a:ext cx="3760469" cy="376047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tx1"/>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94493" y="7025"/>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bg1"/>
          </a:solidFill>
          <a:ln w="25400">
            <a:gradFill>
              <a:gsLst>
                <a:gs pos="100000">
                  <a:schemeClr val="accent5"/>
                </a:gs>
                <a:gs pos="73000">
                  <a:schemeClr val="accent2"/>
                </a:gs>
              </a:gsLst>
              <a:lin ang="4200000" scaled="0"/>
            </a:gradFill>
            <a:headEnd type="none" w="med" len="med"/>
            <a:tailEnd type="none" w="med" len="med"/>
          </a:ln>
          <a:effectLst>
            <a:outerShdw blurRad="952500" dist="190500" dir="4200000" sx="90000" sy="9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
        <p:nvSpPr>
          <p:cNvPr id="4" name="Title 1">
            <a:extLst>
              <a:ext uri="{FF2B5EF4-FFF2-40B4-BE49-F238E27FC236}">
                <a16:creationId xmlns:a16="http://schemas.microsoft.com/office/drawing/2014/main" id="{1ECD966E-E41B-2292-2FDD-5ECBF89BEC72}"/>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6" name="Text Placeholder 4">
            <a:extLst>
              <a:ext uri="{FF2B5EF4-FFF2-40B4-BE49-F238E27FC236}">
                <a16:creationId xmlns:a16="http://schemas.microsoft.com/office/drawing/2014/main" id="{7B9A43D5-2208-00A3-5F39-11C96AAF865A}"/>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lang="en-US" sz="1800" b="1" kern="1200" spc="0" baseline="0" dirty="0">
                <a:gradFill>
                  <a:gsLst>
                    <a:gs pos="100000">
                      <a:schemeClr val="accent2"/>
                    </a:gs>
                    <a:gs pos="44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Speaker name or subtitle text </a:t>
            </a:r>
          </a:p>
        </p:txBody>
      </p:sp>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 8">
    <p:bg>
      <p:bgPr>
        <a:solidFill>
          <a:schemeClr val="tx2"/>
        </a:solidFill>
        <a:effectLst/>
      </p:bgPr>
    </p:bg>
    <p:spTree>
      <p:nvGrpSpPr>
        <p:cNvPr id="1" name=""/>
        <p:cNvGrpSpPr/>
        <p:nvPr/>
      </p:nvGrpSpPr>
      <p:grpSpPr>
        <a:xfrm>
          <a:off x="0" y="0"/>
          <a:ext cx="0" cy="0"/>
          <a:chOff x="0" y="0"/>
          <a:chExt cx="0" cy="0"/>
        </a:xfrm>
      </p:grpSpPr>
      <p:pic>
        <p:nvPicPr>
          <p:cNvPr id="5" name="Picture 4" descr="A group of colorful cylinders&#10;&#10;Description automatically generated">
            <a:extLst>
              <a:ext uri="{FF2B5EF4-FFF2-40B4-BE49-F238E27FC236}">
                <a16:creationId xmlns:a16="http://schemas.microsoft.com/office/drawing/2014/main" id="{B9967197-9769-716E-7FA6-3534E9C697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D7A6EF0-71D6-113F-2479-C32536FC11A6}"/>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8" name="Text Placeholder 4">
            <a:extLst>
              <a:ext uri="{FF2B5EF4-FFF2-40B4-BE49-F238E27FC236}">
                <a16:creationId xmlns:a16="http://schemas.microsoft.com/office/drawing/2014/main" id="{6F03C7CF-185F-5124-97E2-971F562274D0}"/>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Speaker name or subtitle text </a:t>
            </a:r>
          </a:p>
        </p:txBody>
      </p:sp>
      <p:sp>
        <p:nvSpPr>
          <p:cNvPr id="9" name="Oval 8">
            <a:extLst>
              <a:ext uri="{FF2B5EF4-FFF2-40B4-BE49-F238E27FC236}">
                <a16:creationId xmlns:a16="http://schemas.microsoft.com/office/drawing/2014/main" id="{56AA86E6-0CD7-56AE-6403-89E56112E144}"/>
              </a:ext>
            </a:extLst>
          </p:cNvPr>
          <p:cNvSpPr/>
          <p:nvPr userDrawn="1"/>
        </p:nvSpPr>
        <p:spPr bwMode="auto">
          <a:xfrm>
            <a:off x="573864" y="521487"/>
            <a:ext cx="1550569" cy="1550569"/>
          </a:xfrm>
          <a:prstGeom prst="ellipse">
            <a:avLst/>
          </a:prstGeom>
          <a:no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9FFDBFBB-1F0F-8308-F2FF-A3A7287183A6}"/>
              </a:ext>
            </a:extLst>
          </p:cNvPr>
          <p:cNvSpPr>
            <a:spLocks noGrp="1" noChangeAspect="1"/>
          </p:cNvSpPr>
          <p:nvPr>
            <p:ph type="pic" sz="quarter" idx="27" hasCustomPrompt="1"/>
          </p:nvPr>
        </p:nvSpPr>
        <p:spPr bwMode="ltGray">
          <a:xfrm>
            <a:off x="718931" y="666554"/>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3081624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text/screenshot - 4">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C4907D-6DD7-6323-8BB1-B46C3FDC3F7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flipV="1">
            <a:off x="8787986" y="366"/>
            <a:ext cx="3420035" cy="6857268"/>
          </a:xfrm>
          <a:prstGeom prst="rect">
            <a:avLst/>
          </a:prstGeom>
        </p:spPr>
      </p:pic>
      <p:pic>
        <p:nvPicPr>
          <p:cNvPr id="10" name="Picture 9">
            <a:extLst>
              <a:ext uri="{FF2B5EF4-FFF2-40B4-BE49-F238E27FC236}">
                <a16:creationId xmlns:a16="http://schemas.microsoft.com/office/drawing/2014/main" id="{8AE32038-5440-10A1-12BB-F4C5C374D02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1" name="Picture 10" descr="A black circle with a dark background&#10;&#10;Description automatically generated with medium confidence">
            <a:extLst>
              <a:ext uri="{FF2B5EF4-FFF2-40B4-BE49-F238E27FC236}">
                <a16:creationId xmlns:a16="http://schemas.microsoft.com/office/drawing/2014/main" id="{57D5364E-259D-F681-CD2A-1CF0525CA96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6" name="Rounded Rectangle 2">
            <a:extLst>
              <a:ext uri="{FF2B5EF4-FFF2-40B4-BE49-F238E27FC236}">
                <a16:creationId xmlns:a16="http://schemas.microsoft.com/office/drawing/2014/main" id="{EF059447-B210-BD67-21A3-BFC886D5BEB3}"/>
              </a:ext>
              <a:ext uri="{C183D7F6-B498-43B3-948B-1728B52AA6E4}">
                <adec:decorative xmlns:adec="http://schemas.microsoft.com/office/drawing/2017/decorative" val="1"/>
              </a:ext>
            </a:extLst>
          </p:cNvPr>
          <p:cNvSpPr/>
          <p:nvPr userDrawn="1"/>
        </p:nvSpPr>
        <p:spPr bwMode="auto">
          <a:xfrm>
            <a:off x="6033397" y="1638661"/>
            <a:ext cx="6014226" cy="3481948"/>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7" name="Text Placeholder 11">
            <a:extLst>
              <a:ext uri="{FF2B5EF4-FFF2-40B4-BE49-F238E27FC236}">
                <a16:creationId xmlns:a16="http://schemas.microsoft.com/office/drawing/2014/main" id="{CAF843BC-20B5-FE0F-AA13-29B399C600DC}"/>
              </a:ext>
            </a:extLst>
          </p:cNvPr>
          <p:cNvSpPr>
            <a:spLocks noGrp="1"/>
          </p:cNvSpPr>
          <p:nvPr>
            <p:ph type="body" sz="quarter" idx="16" hasCustomPrompt="1"/>
          </p:nvPr>
        </p:nvSpPr>
        <p:spPr>
          <a:xfrm>
            <a:off x="570677" y="2729653"/>
            <a:ext cx="4509576" cy="276999"/>
          </a:xfrm>
        </p:spPr>
        <p:txBody>
          <a:bodyPr anchor="t"/>
          <a:lstStyle>
            <a:lvl1pPr marL="0" indent="0">
              <a:spcBef>
                <a:spcPts val="0"/>
              </a:spcBef>
              <a:buNone/>
              <a:defRPr lang="en-US" sz="1800" b="1" kern="1200" spc="0" baseline="0" dirty="0">
                <a:gradFill>
                  <a:gsLst>
                    <a:gs pos="100000">
                      <a:schemeClr val="accent2"/>
                    </a:gs>
                    <a:gs pos="44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Lorem ipsum dolor sit </a:t>
            </a:r>
            <a:r>
              <a:rPr lang="en-US" err="1"/>
              <a:t>amet</a:t>
            </a:r>
            <a:endParaRPr lang="en-US"/>
          </a:p>
        </p:txBody>
      </p:sp>
      <p:sp>
        <p:nvSpPr>
          <p:cNvPr id="8" name="Text Placeholder 7">
            <a:extLst>
              <a:ext uri="{FF2B5EF4-FFF2-40B4-BE49-F238E27FC236}">
                <a16:creationId xmlns:a16="http://schemas.microsoft.com/office/drawing/2014/main" id="{41823F54-8810-FC6F-10F7-C7461A4C5C97}"/>
              </a:ext>
            </a:extLst>
          </p:cNvPr>
          <p:cNvSpPr>
            <a:spLocks noGrp="1"/>
          </p:cNvSpPr>
          <p:nvPr>
            <p:ph type="body" sz="quarter" idx="14" hasCustomPrompt="1"/>
          </p:nvPr>
        </p:nvSpPr>
        <p:spPr>
          <a:xfrm>
            <a:off x="570677" y="3250579"/>
            <a:ext cx="4509576"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9" name="Title 1">
            <a:extLst>
              <a:ext uri="{FF2B5EF4-FFF2-40B4-BE49-F238E27FC236}">
                <a16:creationId xmlns:a16="http://schemas.microsoft.com/office/drawing/2014/main" id="{6F41C9ED-F35D-FD6C-0995-1FD66FF8F0CF}"/>
              </a:ext>
            </a:extLst>
          </p:cNvPr>
          <p:cNvSpPr>
            <a:spLocks noGrp="1"/>
          </p:cNvSpPr>
          <p:nvPr>
            <p:ph type="title" hasCustomPrompt="1"/>
          </p:nvPr>
        </p:nvSpPr>
        <p:spPr>
          <a:xfrm>
            <a:off x="570677" y="1222577"/>
            <a:ext cx="4523099" cy="1273692"/>
          </a:xfrm>
        </p:spPr>
        <p:txBody>
          <a:bodyPr/>
          <a:lstStyle>
            <a:lvl1pPr>
              <a:defRPr>
                <a:solidFill>
                  <a:schemeClr val="tx1"/>
                </a:solidFill>
              </a:defRPr>
            </a:lvl1pPr>
          </a:lstStyle>
          <a:p>
            <a:r>
              <a:rPr lang="en-US"/>
              <a:t>Lorem ipsum dolor sit </a:t>
            </a:r>
            <a:r>
              <a:rPr lang="en-US" err="1"/>
              <a:t>amet</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58FF79EA-382F-2621-818D-D9C5A4D25B18}"/>
              </a:ext>
            </a:extLst>
          </p:cNvPr>
          <p:cNvSpPr>
            <a:spLocks noGrp="1"/>
          </p:cNvSpPr>
          <p:nvPr>
            <p:ph type="pic" sz="quarter" idx="20" hasCustomPrompt="1"/>
          </p:nvPr>
        </p:nvSpPr>
        <p:spPr bwMode="ltGray">
          <a:xfrm>
            <a:off x="6154273" y="1753155"/>
            <a:ext cx="5772478" cy="3252958"/>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5">
            <a:extLst>
              <a:ext uri="{FF2B5EF4-FFF2-40B4-BE49-F238E27FC236}">
                <a16:creationId xmlns:a16="http://schemas.microsoft.com/office/drawing/2014/main" id="{7ECA0498-299E-E23F-C85B-C56B1CFF5361}"/>
              </a:ext>
            </a:extLst>
          </p:cNvPr>
          <p:cNvSpPr>
            <a:spLocks noGrp="1"/>
          </p:cNvSpPr>
          <p:nvPr>
            <p:ph type="body" sz="quarter" idx="19" hasCustomPrompt="1"/>
          </p:nvPr>
        </p:nvSpPr>
        <p:spPr>
          <a:xfrm>
            <a:off x="571218" y="521826"/>
            <a:ext cx="2291061" cy="308795"/>
          </a:xfrm>
          <a:prstGeom prst="roundRect">
            <a:avLst>
              <a:gd name="adj" fmla="val 50000"/>
            </a:avLst>
          </a:prstGeom>
          <a:gradFill flip="none" rotWithShape="1">
            <a:gsLst>
              <a:gs pos="100000">
                <a:schemeClr val="accent2"/>
              </a:gs>
              <a:gs pos="0">
                <a:schemeClr val="accent1"/>
              </a:gs>
            </a:gsLst>
            <a:path path="circle">
              <a:fillToRect l="100000" t="100000"/>
            </a:path>
            <a:tileRect r="-100000" b="-100000"/>
          </a:gradFill>
          <a:ln w="9525" cap="flat" cmpd="sng" algn="ctr">
            <a:noFill/>
            <a:prstDash val="solid"/>
            <a:headEnd type="none" w="med" len="med"/>
            <a:tailEnd type="none" w="med" len="med"/>
          </a:ln>
          <a:effectLst>
            <a:outerShdw blurRad="88900" dist="25400" dir="2820000" algn="tl" rotWithShape="0">
              <a:schemeClr val="accent2">
                <a:lumMod val="50000"/>
                <a:alpha val="29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1100" b="1" i="0" u="none" strike="noStrike" kern="0" cap="none" normalizeH="0" dirty="0" smtClean="0">
                <a:ln w="3175">
                  <a:noFill/>
                </a:ln>
                <a:solidFill>
                  <a:schemeClr val="bg1"/>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lang="en-US" sz="1765" dirty="0" smtClean="0">
                <a:solidFill>
                  <a:schemeClr val="lt1"/>
                </a:solidFill>
              </a:defRPr>
            </a:lvl2pPr>
            <a:lvl3pPr>
              <a:defRPr lang="en-US" sz="1765" dirty="0" smtClean="0">
                <a:solidFill>
                  <a:schemeClr val="lt1"/>
                </a:solidFill>
              </a:defRPr>
            </a:lvl3pPr>
            <a:lvl4pPr>
              <a:defRPr lang="en-US" sz="1765" dirty="0" smtClean="0">
                <a:solidFill>
                  <a:schemeClr val="lt1"/>
                </a:solidFill>
              </a:defRPr>
            </a:lvl4pPr>
            <a:lvl5pPr>
              <a:defRPr lang="en-US" sz="1765" dirty="0">
                <a:solidFill>
                  <a:schemeClr val="lt1"/>
                </a:solidFill>
              </a:defRPr>
            </a:lvl5pPr>
          </a:lstStyle>
          <a:p>
            <a:pPr marL="228600" lvl="0" indent="-228600" algn="ctr" defTabSz="914400" fontAlgn="base">
              <a:spcBef>
                <a:spcPct val="0"/>
              </a:spcBef>
              <a:spcAft>
                <a:spcPct val="0"/>
              </a:spcAft>
              <a:buSzTx/>
            </a:pPr>
            <a:r>
              <a:rPr lang="en-US"/>
              <a:t>CLICK TO EDIT</a:t>
            </a:r>
          </a:p>
        </p:txBody>
      </p:sp>
      <p:sp>
        <p:nvSpPr>
          <p:cNvPr id="5" name="Text Placeholder 11">
            <a:extLst>
              <a:ext uri="{FF2B5EF4-FFF2-40B4-BE49-F238E27FC236}">
                <a16:creationId xmlns:a16="http://schemas.microsoft.com/office/drawing/2014/main" id="{21D41955-126D-C84A-895E-0357B5BBB49B}"/>
              </a:ext>
            </a:extLst>
          </p:cNvPr>
          <p:cNvSpPr>
            <a:spLocks noGrp="1"/>
          </p:cNvSpPr>
          <p:nvPr>
            <p:ph type="body" sz="quarter" idx="18" hasCustomPrompt="1"/>
          </p:nvPr>
        </p:nvSpPr>
        <p:spPr>
          <a:xfrm>
            <a:off x="570677" y="6114402"/>
            <a:ext cx="5212080" cy="215444"/>
          </a:xfrm>
          <a:noFill/>
        </p:spPr>
        <p:txBody>
          <a:bodyPr wrap="square">
            <a:spAutoFit/>
          </a:bodyPr>
          <a:lstStyle>
            <a:lvl1pPr marL="0" indent="0">
              <a:buNone/>
              <a:defRPr lang="en-US" sz="1400">
                <a:ln w="3175">
                  <a:noFill/>
                </a:ln>
                <a:solidFill>
                  <a:schemeClr val="accent1"/>
                </a:solidFill>
                <a:latin typeface="+mj-lt"/>
              </a:defRPr>
            </a:lvl1pPr>
          </a:lstStyle>
          <a:p>
            <a:pPr marL="0" lvl="0">
              <a:spcBef>
                <a:spcPct val="0"/>
              </a:spcBef>
            </a:pPr>
            <a:r>
              <a:rPr lang="en-US"/>
              <a:t>Lorem ipsum dolor sit </a:t>
            </a:r>
            <a:r>
              <a:rPr lang="en-US" err="1"/>
              <a:t>amet</a:t>
            </a:r>
            <a:endParaRPr lang="en-US"/>
          </a:p>
        </p:txBody>
      </p:sp>
    </p:spTree>
    <p:extLst>
      <p:ext uri="{BB962C8B-B14F-4D97-AF65-F5344CB8AC3E}">
        <p14:creationId xmlns:p14="http://schemas.microsoft.com/office/powerpoint/2010/main" val="41980373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screensho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D0E0288-8E0A-F00F-796C-D26BE8C943BE}"/>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0" y="3566159"/>
            <a:ext cx="12191998" cy="3291841"/>
          </a:xfrm>
          <a:prstGeom prst="rect">
            <a:avLst/>
          </a:prstGeom>
        </p:spPr>
      </p:pic>
      <p:pic>
        <p:nvPicPr>
          <p:cNvPr id="29" name="Picture 28" descr="A purple and black wave&#10;&#10;Description automatically generated">
            <a:extLst>
              <a:ext uri="{FF2B5EF4-FFF2-40B4-BE49-F238E27FC236}">
                <a16:creationId xmlns:a16="http://schemas.microsoft.com/office/drawing/2014/main" id="{D99C6AD2-7494-D70F-BCCB-271DA4C4C351}"/>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30" name="Picture 29" descr="A black and purple wave&#10;&#10;Description automatically generated">
            <a:extLst>
              <a:ext uri="{FF2B5EF4-FFF2-40B4-BE49-F238E27FC236}">
                <a16:creationId xmlns:a16="http://schemas.microsoft.com/office/drawing/2014/main" id="{76AD66EA-8CEA-0BE0-8425-25B37B9815A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3835760"/>
            <a:ext cx="12192000" cy="3022239"/>
          </a:xfrm>
          <a:prstGeom prst="rect">
            <a:avLst/>
          </a:prstGeom>
        </p:spPr>
      </p:pic>
      <p:sp>
        <p:nvSpPr>
          <p:cNvPr id="8" name="Rounded Rectangle 2">
            <a:extLst>
              <a:ext uri="{FF2B5EF4-FFF2-40B4-BE49-F238E27FC236}">
                <a16:creationId xmlns:a16="http://schemas.microsoft.com/office/drawing/2014/main" id="{8A905A78-3C11-0D32-DFFE-B02ECDB38216}"/>
              </a:ext>
              <a:ext uri="{C183D7F6-B498-43B3-948B-1728B52AA6E4}">
                <adec:decorative xmlns:adec="http://schemas.microsoft.com/office/drawing/2017/decorative" val="1"/>
              </a:ext>
            </a:extLst>
          </p:cNvPr>
          <p:cNvSpPr/>
          <p:nvPr userDrawn="1"/>
        </p:nvSpPr>
        <p:spPr bwMode="auto">
          <a:xfrm>
            <a:off x="1784878" y="1335987"/>
            <a:ext cx="8624158" cy="4996803"/>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86740"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6B27B95-163F-794F-AD82-1273F49EB9BB}"/>
              </a:ext>
            </a:extLst>
          </p:cNvPr>
          <p:cNvSpPr>
            <a:spLocks noGrp="1"/>
          </p:cNvSpPr>
          <p:nvPr>
            <p:ph type="pic" sz="quarter" idx="20" hasCustomPrompt="1"/>
          </p:nvPr>
        </p:nvSpPr>
        <p:spPr bwMode="ltGray">
          <a:xfrm>
            <a:off x="1968594" y="1510327"/>
            <a:ext cx="8253106" cy="4650863"/>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934403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bg1"/>
        </a:solidFill>
        <a:effectLst/>
      </p:bgPr>
    </p:bg>
    <p:spTree>
      <p:nvGrpSpPr>
        <p:cNvPr id="1" name=""/>
        <p:cNvGrpSpPr/>
        <p:nvPr/>
      </p:nvGrpSpPr>
      <p:grpSpPr>
        <a:xfrm>
          <a:off x="0" y="0"/>
          <a:ext cx="0" cy="0"/>
          <a:chOff x="0" y="0"/>
          <a:chExt cx="0" cy="0"/>
        </a:xfrm>
      </p:grpSpPr>
      <p:pic>
        <p:nvPicPr>
          <p:cNvPr id="5" name="Picture 4" descr="A dark spot in the sky&#10;&#10;Description automatically generated">
            <a:extLst>
              <a:ext uri="{FF2B5EF4-FFF2-40B4-BE49-F238E27FC236}">
                <a16:creationId xmlns:a16="http://schemas.microsoft.com/office/drawing/2014/main" id="{42E63D0D-11CF-3AF8-53F5-F3DA021D08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5945"/>
          <a:stretch/>
        </p:blipFill>
        <p:spPr>
          <a:xfrm>
            <a:off x="1" y="0"/>
            <a:ext cx="12192000" cy="6858000"/>
          </a:xfrm>
          <a:prstGeom prst="rect">
            <a:avLst/>
          </a:prstGeom>
        </p:spPr>
      </p:pic>
      <p:pic>
        <p:nvPicPr>
          <p:cNvPr id="9" name="Picture 8" descr="A purple and black wave&#10;&#10;Description automatically generated">
            <a:extLst>
              <a:ext uri="{FF2B5EF4-FFF2-40B4-BE49-F238E27FC236}">
                <a16:creationId xmlns:a16="http://schemas.microsoft.com/office/drawing/2014/main" id="{93F35881-457B-7B94-A777-70C69116400B}"/>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10" name="Picture 9" descr="A black and purple wave&#10;&#10;Description automatically generated">
            <a:extLst>
              <a:ext uri="{FF2B5EF4-FFF2-40B4-BE49-F238E27FC236}">
                <a16:creationId xmlns:a16="http://schemas.microsoft.com/office/drawing/2014/main" id="{D14E455D-05D0-C20D-6C0D-4ABD125BA8D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2338250"/>
            <a:ext cx="12192000" cy="4519749"/>
          </a:xfrm>
          <a:prstGeom prst="rect">
            <a:avLst/>
          </a:prstGeom>
        </p:spPr>
      </p:pic>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F458A6A-4BBD-5B1C-AAF8-85B49EB90D39}"/>
              </a:ext>
            </a:extLst>
          </p:cNvPr>
          <p:cNvSpPr>
            <a:spLocks noGrp="1"/>
          </p:cNvSpPr>
          <p:nvPr>
            <p:ph type="pic" sz="quarter" idx="20" hasCustomPrompt="1"/>
          </p:nvPr>
        </p:nvSpPr>
        <p:spPr bwMode="ltGray">
          <a:xfrm>
            <a:off x="1175730" y="656286"/>
            <a:ext cx="9840535" cy="5545426"/>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F4F582-09E6-4406-CDFB-FFF641B4CB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45625"/>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078F7EE-7CC2-C5F9-7572-2B0CF4CC59C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pic>
        <p:nvPicPr>
          <p:cNvPr id="3" name="Picture 2">
            <a:extLst>
              <a:ext uri="{FF2B5EF4-FFF2-40B4-BE49-F238E27FC236}">
                <a16:creationId xmlns:a16="http://schemas.microsoft.com/office/drawing/2014/main" id="{8FF7BF0C-BFC6-0BD5-12A6-D6C557484CAA}"/>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rot="10800000" flipV="1">
            <a:off x="8787986" y="366"/>
            <a:ext cx="3420035" cy="6857268"/>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tx1"/>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3047588" y="1770885"/>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Segoe UI"/>
              <a:cs typeface="Segoe UI" panose="020B0502040204020203"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319895" y="2059888"/>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319895" y="2372347"/>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3047588" y="2944913"/>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319895" y="3233916"/>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319895" y="3546375"/>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3047588" y="4118941"/>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319895" y="4407944"/>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319895" y="4720403"/>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3047588" y="5296577"/>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319895" y="5585580"/>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319895" y="5898039"/>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397751" y="1770885"/>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70058" y="2059888"/>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70058" y="2372347"/>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397751" y="2944913"/>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70058" y="3233916"/>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70058" y="3546375"/>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397751" y="4118941"/>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70058" y="4407944"/>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70058" y="4720403"/>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397751" y="5296577"/>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70058" y="5585580"/>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70058" y="5898039"/>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9" name="Picture 8" descr="A black and purple circle&#10;&#10;Description automatically generated">
            <a:extLst>
              <a:ext uri="{FF2B5EF4-FFF2-40B4-BE49-F238E27FC236}">
                <a16:creationId xmlns:a16="http://schemas.microsoft.com/office/drawing/2014/main" id="{81EF7B7D-CDF8-B5CE-DC39-6B12AC0933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8213" y="3850085"/>
            <a:ext cx="6840110" cy="3017342"/>
          </a:xfrm>
          <a:prstGeom prst="rect">
            <a:avLst/>
          </a:prstGeom>
        </p:spPr>
      </p:pic>
      <p:pic>
        <p:nvPicPr>
          <p:cNvPr id="11" name="Picture 10" descr="A purple circle in the dark&#10;&#10;Description automatically generated">
            <a:extLst>
              <a:ext uri="{FF2B5EF4-FFF2-40B4-BE49-F238E27FC236}">
                <a16:creationId xmlns:a16="http://schemas.microsoft.com/office/drawing/2014/main" id="{E59F0803-2015-FC8C-7DD4-2FD9BE26C6E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49233" y="0"/>
            <a:ext cx="4252194" cy="3429000"/>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gradFill>
                  <a:gsLst>
                    <a:gs pos="100000">
                      <a:schemeClr val="accent2"/>
                    </a:gs>
                    <a:gs pos="21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age 4">
    <p:bg>
      <p:bgPr>
        <a:solidFill>
          <a:schemeClr val="bg1"/>
        </a:solidFill>
        <a:effectLst/>
      </p:bgPr>
    </p:bg>
    <p:spTree>
      <p:nvGrpSpPr>
        <p:cNvPr id="1" name=""/>
        <p:cNvGrpSpPr/>
        <p:nvPr/>
      </p:nvGrpSpPr>
      <p:grpSpPr>
        <a:xfrm>
          <a:off x="0" y="0"/>
          <a:ext cx="0" cy="0"/>
          <a:chOff x="0" y="0"/>
          <a:chExt cx="0" cy="0"/>
        </a:xfrm>
      </p:grpSpPr>
      <p:pic>
        <p:nvPicPr>
          <p:cNvPr id="7" name="Picture 6" descr="A black and purple background&#10;&#10;Description automatically generated">
            <a:extLst>
              <a:ext uri="{FF2B5EF4-FFF2-40B4-BE49-F238E27FC236}">
                <a16:creationId xmlns:a16="http://schemas.microsoft.com/office/drawing/2014/main" id="{0939258A-475F-CAC6-C582-986415207652}"/>
              </a:ext>
            </a:extLst>
          </p:cNvPr>
          <p:cNvPicPr>
            <a:picLocks noChangeAspect="1"/>
          </p:cNvPicPr>
          <p:nvPr userDrawn="1"/>
        </p:nvPicPr>
        <p:blipFill>
          <a:blip r:embed="rId2" cstate="screen">
            <a:alphaModFix amt="47000"/>
            <a:extLst>
              <a:ext uri="{28A0092B-C50C-407E-A947-70E740481C1C}">
                <a14:useLocalDpi xmlns:a14="http://schemas.microsoft.com/office/drawing/2010/main"/>
              </a:ext>
            </a:extLst>
          </a:blip>
          <a:stretch>
            <a:fillRect/>
          </a:stretch>
        </p:blipFill>
        <p:spPr>
          <a:xfrm>
            <a:off x="7747" y="-2853"/>
            <a:ext cx="12191999" cy="4826390"/>
          </a:xfrm>
          <a:prstGeom prst="rect">
            <a:avLst/>
          </a:prstGeom>
        </p:spPr>
      </p:pic>
      <p:pic>
        <p:nvPicPr>
          <p:cNvPr id="6" name="Picture 5" descr="A black and purple background&#10;&#10;Description automatically generated">
            <a:extLst>
              <a:ext uri="{FF2B5EF4-FFF2-40B4-BE49-F238E27FC236}">
                <a16:creationId xmlns:a16="http://schemas.microsoft.com/office/drawing/2014/main" id="{DD42DDB6-CAF9-638A-5D04-9471637196F5}"/>
              </a:ext>
            </a:extLst>
          </p:cNvPr>
          <p:cNvPicPr>
            <a:picLocks noChangeAspect="1"/>
          </p:cNvPicPr>
          <p:nvPr userDrawn="1"/>
        </p:nvPicPr>
        <p:blipFill>
          <a:blip r:embed="rId2" cstate="screen">
            <a:alphaModFix amt="47000"/>
            <a:extLst>
              <a:ext uri="{28A0092B-C50C-407E-A947-70E740481C1C}">
                <a14:useLocalDpi xmlns:a14="http://schemas.microsoft.com/office/drawing/2010/main"/>
              </a:ext>
            </a:extLst>
          </a:blip>
          <a:stretch>
            <a:fillRect/>
          </a:stretch>
        </p:blipFill>
        <p:spPr>
          <a:xfrm>
            <a:off x="-1" y="2227"/>
            <a:ext cx="12191999" cy="4826390"/>
          </a:xfrm>
          <a:prstGeom prst="rect">
            <a:avLst/>
          </a:prstGeom>
        </p:spPr>
      </p:pic>
      <p:sp>
        <p:nvSpPr>
          <p:cNvPr id="9" name="Title 1">
            <a:extLst>
              <a:ext uri="{FF2B5EF4-FFF2-40B4-BE49-F238E27FC236}">
                <a16:creationId xmlns:a16="http://schemas.microsoft.com/office/drawing/2014/main" id="{53923681-0700-8C7C-10F7-A0037F9B66F3}"/>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10" name="Text Placeholder 2">
            <a:extLst>
              <a:ext uri="{FF2B5EF4-FFF2-40B4-BE49-F238E27FC236}">
                <a16:creationId xmlns:a16="http://schemas.microsoft.com/office/drawing/2014/main" id="{7F5A6984-8449-AD7E-11F1-E1F26A9D8B4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3077540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lank page -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F2F9F-8FDA-53F6-5F2E-F6FE8F0449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E1E4492-E365-48F5-FDE6-0B9C41FE5F7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Tree>
    <p:extLst>
      <p:ext uri="{BB962C8B-B14F-4D97-AF65-F5344CB8AC3E}">
        <p14:creationId xmlns:p14="http://schemas.microsoft.com/office/powerpoint/2010/main" val="2357876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page 10">
    <p:bg>
      <p:bgPr>
        <a:solidFill>
          <a:schemeClr val="bg1"/>
        </a:solidFill>
        <a:effectLst/>
      </p:bgPr>
    </p:bg>
    <p:spTree>
      <p:nvGrpSpPr>
        <p:cNvPr id="1" name=""/>
        <p:cNvGrpSpPr/>
        <p:nvPr/>
      </p:nvGrpSpPr>
      <p:grpSpPr>
        <a:xfrm>
          <a:off x="0" y="0"/>
          <a:ext cx="0" cy="0"/>
          <a:chOff x="0" y="0"/>
          <a:chExt cx="0" cy="0"/>
        </a:xfrm>
      </p:grpSpPr>
      <p:pic>
        <p:nvPicPr>
          <p:cNvPr id="16" name="Picture 15" descr="A pink rectangular shapes on a white background&#10;&#10;Description automatically generated">
            <a:extLst>
              <a:ext uri="{FF2B5EF4-FFF2-40B4-BE49-F238E27FC236}">
                <a16:creationId xmlns:a16="http://schemas.microsoft.com/office/drawing/2014/main" id="{15F754F9-8A2A-16BE-1353-2C4ADBA5EC3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CD7E176E-60E8-AED6-6B8D-93B5758896B4}"/>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8" name="Text Placeholder 2">
            <a:extLst>
              <a:ext uri="{FF2B5EF4-FFF2-40B4-BE49-F238E27FC236}">
                <a16:creationId xmlns:a16="http://schemas.microsoft.com/office/drawing/2014/main" id="{0A4D8912-9187-5EEA-19B6-CEB9AF11F04C}"/>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1645632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C0138C-F541-5BBE-1F85-E688F46629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1" name="Picture 10" descr="A black circle with a dark background&#10;&#10;Description automatically generated with medium confidence">
            <a:extLst>
              <a:ext uri="{FF2B5EF4-FFF2-40B4-BE49-F238E27FC236}">
                <a16:creationId xmlns:a16="http://schemas.microsoft.com/office/drawing/2014/main" id="{60EF5503-575B-56FD-2CA7-F5DBFA9B4EE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lang="en-US" sz="3600" b="1" kern="1200" spc="0" baseline="0">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lang="en-US" sz="3600" b="1" kern="1200" spc="0" baseline="0">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amet, consectetur adipiscing elit. Donec pretium, turpis vel varius consectetur, risus nibh ultricies nulla, non commodo dui enim quis diam. Nullam elementum rhoncus</a:t>
            </a:r>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lang="en-US" sz="3600" b="1" kern="1200" spc="0" baseline="0">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lang="en-US" sz="3600" b="1" kern="1200" spc="0" baseline="0">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lang="en-US" sz="3600" b="1" kern="1200" spc="0" baseline="0">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615553"/>
          </a:xfrm>
        </p:spPr>
        <p:txBody>
          <a:bodyPr/>
          <a:lstStyle>
            <a:lvl1pPr>
              <a:defRPr b="1">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6407650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3 - 10 sections">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F0424C-48A9-8B09-727F-30574CCFE4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3" name="Picture 12" descr="A black circle with a dark background&#10;&#10;Description automatically generated with medium confidence">
            <a:extLst>
              <a:ext uri="{FF2B5EF4-FFF2-40B4-BE49-F238E27FC236}">
                <a16:creationId xmlns:a16="http://schemas.microsoft.com/office/drawing/2014/main" id="{066447BE-9476-255B-4FFB-3DDDBA897C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2" name="Text Placeholder 11">
            <a:extLst>
              <a:ext uri="{FF2B5EF4-FFF2-40B4-BE49-F238E27FC236}">
                <a16:creationId xmlns:a16="http://schemas.microsoft.com/office/drawing/2014/main" id="{65B4FF8F-EFC4-C19F-406D-F0A8D5EB62AE}"/>
              </a:ext>
            </a:extLst>
          </p:cNvPr>
          <p:cNvSpPr>
            <a:spLocks noGrp="1"/>
          </p:cNvSpPr>
          <p:nvPr>
            <p:ph type="body" sz="quarter" idx="16" hasCustomPrompt="1"/>
          </p:nvPr>
        </p:nvSpPr>
        <p:spPr>
          <a:xfrm>
            <a:off x="570677" y="1970712"/>
            <a:ext cx="1721184" cy="276999"/>
          </a:xfrm>
        </p:spPr>
        <p:txBody>
          <a:bodyPr anchor="t"/>
          <a:lstStyle>
            <a:lvl1pPr marL="0" indent="0">
              <a:spcBef>
                <a:spcPts val="0"/>
              </a:spcBef>
              <a:buNone/>
              <a:defRPr lang="en-US" sz="1800" b="1" kern="1200" spc="0" baseline="0" dirty="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15" name="Title 1">
            <a:extLst>
              <a:ext uri="{FF2B5EF4-FFF2-40B4-BE49-F238E27FC236}">
                <a16:creationId xmlns:a16="http://schemas.microsoft.com/office/drawing/2014/main" id="{27977B4A-6285-5C6B-2AA2-43757897BDF4}"/>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 amet</a:t>
            </a:r>
          </a:p>
        </p:txBody>
      </p:sp>
      <p:sp>
        <p:nvSpPr>
          <p:cNvPr id="16" name="Text Placeholder 3">
            <a:extLst>
              <a:ext uri="{FF2B5EF4-FFF2-40B4-BE49-F238E27FC236}">
                <a16:creationId xmlns:a16="http://schemas.microsoft.com/office/drawing/2014/main" id="{02216755-9813-B4D6-D66A-3596E646A7F8}"/>
              </a:ext>
            </a:extLst>
          </p:cNvPr>
          <p:cNvSpPr>
            <a:spLocks noGrp="1"/>
          </p:cNvSpPr>
          <p:nvPr>
            <p:ph type="body" sz="quarter" idx="10" hasCustomPrompt="1"/>
          </p:nvPr>
        </p:nvSpPr>
        <p:spPr>
          <a:xfrm>
            <a:off x="570677"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3" name="Text Placeholder 11">
            <a:extLst>
              <a:ext uri="{FF2B5EF4-FFF2-40B4-BE49-F238E27FC236}">
                <a16:creationId xmlns:a16="http://schemas.microsoft.com/office/drawing/2014/main" id="{7A088BBF-4792-529A-A89D-A73C09ED607E}"/>
              </a:ext>
            </a:extLst>
          </p:cNvPr>
          <p:cNvSpPr>
            <a:spLocks noGrp="1"/>
          </p:cNvSpPr>
          <p:nvPr>
            <p:ph type="body" sz="quarter" idx="17" hasCustomPrompt="1"/>
          </p:nvPr>
        </p:nvSpPr>
        <p:spPr>
          <a:xfrm>
            <a:off x="2451490" y="197071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4" name="Text Placeholder 3">
            <a:extLst>
              <a:ext uri="{FF2B5EF4-FFF2-40B4-BE49-F238E27FC236}">
                <a16:creationId xmlns:a16="http://schemas.microsoft.com/office/drawing/2014/main" id="{088987E6-4688-3DA3-1F56-801875A327BC}"/>
              </a:ext>
            </a:extLst>
          </p:cNvPr>
          <p:cNvSpPr>
            <a:spLocks noGrp="1"/>
          </p:cNvSpPr>
          <p:nvPr>
            <p:ph type="body" sz="quarter" idx="18" hasCustomPrompt="1"/>
          </p:nvPr>
        </p:nvSpPr>
        <p:spPr>
          <a:xfrm>
            <a:off x="245149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5" name="Text Placeholder 11">
            <a:extLst>
              <a:ext uri="{FF2B5EF4-FFF2-40B4-BE49-F238E27FC236}">
                <a16:creationId xmlns:a16="http://schemas.microsoft.com/office/drawing/2014/main" id="{31492A8D-29D7-B504-FD49-4F7523B3C69E}"/>
              </a:ext>
            </a:extLst>
          </p:cNvPr>
          <p:cNvSpPr>
            <a:spLocks noGrp="1"/>
          </p:cNvSpPr>
          <p:nvPr>
            <p:ph type="body" sz="quarter" idx="19" hasCustomPrompt="1"/>
          </p:nvPr>
        </p:nvSpPr>
        <p:spPr>
          <a:xfrm>
            <a:off x="4303440" y="197071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
        <p:nvSpPr>
          <p:cNvPr id="6" name="Text Placeholder 3">
            <a:extLst>
              <a:ext uri="{FF2B5EF4-FFF2-40B4-BE49-F238E27FC236}">
                <a16:creationId xmlns:a16="http://schemas.microsoft.com/office/drawing/2014/main" id="{CAF3A3E1-E601-B30C-ABE8-0A5B77F2E932}"/>
              </a:ext>
            </a:extLst>
          </p:cNvPr>
          <p:cNvSpPr>
            <a:spLocks noGrp="1"/>
          </p:cNvSpPr>
          <p:nvPr>
            <p:ph type="body" sz="quarter" idx="20" hasCustomPrompt="1"/>
          </p:nvPr>
        </p:nvSpPr>
        <p:spPr>
          <a:xfrm>
            <a:off x="430344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7" name="Text Placeholder 11">
            <a:extLst>
              <a:ext uri="{FF2B5EF4-FFF2-40B4-BE49-F238E27FC236}">
                <a16:creationId xmlns:a16="http://schemas.microsoft.com/office/drawing/2014/main" id="{B25299F3-DA16-6AD8-47C9-4D4C691F5618}"/>
              </a:ext>
            </a:extLst>
          </p:cNvPr>
          <p:cNvSpPr>
            <a:spLocks noGrp="1"/>
          </p:cNvSpPr>
          <p:nvPr>
            <p:ph type="body" sz="quarter" idx="21" hasCustomPrompt="1"/>
          </p:nvPr>
        </p:nvSpPr>
        <p:spPr>
          <a:xfrm>
            <a:off x="6172752" y="197071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04</a:t>
            </a:r>
          </a:p>
        </p:txBody>
      </p:sp>
      <p:sp>
        <p:nvSpPr>
          <p:cNvPr id="8" name="Text Placeholder 3">
            <a:extLst>
              <a:ext uri="{FF2B5EF4-FFF2-40B4-BE49-F238E27FC236}">
                <a16:creationId xmlns:a16="http://schemas.microsoft.com/office/drawing/2014/main" id="{0674BC5F-6B05-3F0A-0D87-9703F41566B9}"/>
              </a:ext>
            </a:extLst>
          </p:cNvPr>
          <p:cNvSpPr>
            <a:spLocks noGrp="1"/>
          </p:cNvSpPr>
          <p:nvPr>
            <p:ph type="body" sz="quarter" idx="22" hasCustomPrompt="1"/>
          </p:nvPr>
        </p:nvSpPr>
        <p:spPr>
          <a:xfrm>
            <a:off x="6172752"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9" name="Text Placeholder 11">
            <a:extLst>
              <a:ext uri="{FF2B5EF4-FFF2-40B4-BE49-F238E27FC236}">
                <a16:creationId xmlns:a16="http://schemas.microsoft.com/office/drawing/2014/main" id="{C67BC4F3-1F5B-F3A1-E29C-79622C477806}"/>
              </a:ext>
            </a:extLst>
          </p:cNvPr>
          <p:cNvSpPr>
            <a:spLocks noGrp="1"/>
          </p:cNvSpPr>
          <p:nvPr>
            <p:ph type="body" sz="quarter" idx="23" hasCustomPrompt="1"/>
          </p:nvPr>
        </p:nvSpPr>
        <p:spPr>
          <a:xfrm>
            <a:off x="8042063" y="197071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05</a:t>
            </a:r>
          </a:p>
        </p:txBody>
      </p:sp>
      <p:sp>
        <p:nvSpPr>
          <p:cNvPr id="10" name="Text Placeholder 3">
            <a:extLst>
              <a:ext uri="{FF2B5EF4-FFF2-40B4-BE49-F238E27FC236}">
                <a16:creationId xmlns:a16="http://schemas.microsoft.com/office/drawing/2014/main" id="{54ECFB04-EC53-24C4-D2CE-267F714AFBAD}"/>
              </a:ext>
            </a:extLst>
          </p:cNvPr>
          <p:cNvSpPr>
            <a:spLocks noGrp="1"/>
          </p:cNvSpPr>
          <p:nvPr>
            <p:ph type="body" sz="quarter" idx="24" hasCustomPrompt="1"/>
          </p:nvPr>
        </p:nvSpPr>
        <p:spPr>
          <a:xfrm>
            <a:off x="8042063"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1" name="Text Placeholder 11">
            <a:extLst>
              <a:ext uri="{FF2B5EF4-FFF2-40B4-BE49-F238E27FC236}">
                <a16:creationId xmlns:a16="http://schemas.microsoft.com/office/drawing/2014/main" id="{7678AE73-D83F-6313-F84E-B8D6EAF7789B}"/>
              </a:ext>
            </a:extLst>
          </p:cNvPr>
          <p:cNvSpPr>
            <a:spLocks noGrp="1"/>
          </p:cNvSpPr>
          <p:nvPr>
            <p:ph type="body" sz="quarter" idx="27" hasCustomPrompt="1"/>
          </p:nvPr>
        </p:nvSpPr>
        <p:spPr>
          <a:xfrm>
            <a:off x="570677" y="364904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06</a:t>
            </a:r>
          </a:p>
        </p:txBody>
      </p:sp>
      <p:sp>
        <p:nvSpPr>
          <p:cNvPr id="22" name="Text Placeholder 3">
            <a:extLst>
              <a:ext uri="{FF2B5EF4-FFF2-40B4-BE49-F238E27FC236}">
                <a16:creationId xmlns:a16="http://schemas.microsoft.com/office/drawing/2014/main" id="{F0D44531-38E1-7335-1A44-8F43E67C5B25}"/>
              </a:ext>
            </a:extLst>
          </p:cNvPr>
          <p:cNvSpPr>
            <a:spLocks noGrp="1"/>
          </p:cNvSpPr>
          <p:nvPr>
            <p:ph type="body" sz="quarter" idx="28" hasCustomPrompt="1"/>
          </p:nvPr>
        </p:nvSpPr>
        <p:spPr>
          <a:xfrm>
            <a:off x="570677"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3" name="Text Placeholder 11">
            <a:extLst>
              <a:ext uri="{FF2B5EF4-FFF2-40B4-BE49-F238E27FC236}">
                <a16:creationId xmlns:a16="http://schemas.microsoft.com/office/drawing/2014/main" id="{E9ED5611-56B0-0572-0A7B-8FCB86D741AC}"/>
              </a:ext>
            </a:extLst>
          </p:cNvPr>
          <p:cNvSpPr>
            <a:spLocks noGrp="1"/>
          </p:cNvSpPr>
          <p:nvPr>
            <p:ph type="body" sz="quarter" idx="29" hasCustomPrompt="1"/>
          </p:nvPr>
        </p:nvSpPr>
        <p:spPr>
          <a:xfrm>
            <a:off x="2451490" y="364904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07</a:t>
            </a:r>
          </a:p>
        </p:txBody>
      </p:sp>
      <p:sp>
        <p:nvSpPr>
          <p:cNvPr id="24" name="Text Placeholder 3">
            <a:extLst>
              <a:ext uri="{FF2B5EF4-FFF2-40B4-BE49-F238E27FC236}">
                <a16:creationId xmlns:a16="http://schemas.microsoft.com/office/drawing/2014/main" id="{6DEA8AF9-8C45-72A6-6103-528D72F1E73E}"/>
              </a:ext>
            </a:extLst>
          </p:cNvPr>
          <p:cNvSpPr>
            <a:spLocks noGrp="1"/>
          </p:cNvSpPr>
          <p:nvPr>
            <p:ph type="body" sz="quarter" idx="30" hasCustomPrompt="1"/>
          </p:nvPr>
        </p:nvSpPr>
        <p:spPr>
          <a:xfrm>
            <a:off x="2451490"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5" name="Text Placeholder 11">
            <a:extLst>
              <a:ext uri="{FF2B5EF4-FFF2-40B4-BE49-F238E27FC236}">
                <a16:creationId xmlns:a16="http://schemas.microsoft.com/office/drawing/2014/main" id="{6B3B99AE-D52B-AF00-AF79-8896C845C0B9}"/>
              </a:ext>
            </a:extLst>
          </p:cNvPr>
          <p:cNvSpPr>
            <a:spLocks noGrp="1"/>
          </p:cNvSpPr>
          <p:nvPr>
            <p:ph type="body" sz="quarter" idx="31" hasCustomPrompt="1"/>
          </p:nvPr>
        </p:nvSpPr>
        <p:spPr>
          <a:xfrm>
            <a:off x="4303440" y="364904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08</a:t>
            </a:r>
          </a:p>
        </p:txBody>
      </p:sp>
      <p:sp>
        <p:nvSpPr>
          <p:cNvPr id="26" name="Text Placeholder 3">
            <a:extLst>
              <a:ext uri="{FF2B5EF4-FFF2-40B4-BE49-F238E27FC236}">
                <a16:creationId xmlns:a16="http://schemas.microsoft.com/office/drawing/2014/main" id="{D388373B-A64C-0B49-C96C-88172D67D2A5}"/>
              </a:ext>
            </a:extLst>
          </p:cNvPr>
          <p:cNvSpPr>
            <a:spLocks noGrp="1"/>
          </p:cNvSpPr>
          <p:nvPr>
            <p:ph type="body" sz="quarter" idx="32" hasCustomPrompt="1"/>
          </p:nvPr>
        </p:nvSpPr>
        <p:spPr>
          <a:xfrm>
            <a:off x="4303440"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7" name="Text Placeholder 11">
            <a:extLst>
              <a:ext uri="{FF2B5EF4-FFF2-40B4-BE49-F238E27FC236}">
                <a16:creationId xmlns:a16="http://schemas.microsoft.com/office/drawing/2014/main" id="{3000C482-9327-BE2E-10CB-0B4BF8CF438C}"/>
              </a:ext>
            </a:extLst>
          </p:cNvPr>
          <p:cNvSpPr>
            <a:spLocks noGrp="1"/>
          </p:cNvSpPr>
          <p:nvPr>
            <p:ph type="body" sz="quarter" idx="33" hasCustomPrompt="1"/>
          </p:nvPr>
        </p:nvSpPr>
        <p:spPr>
          <a:xfrm>
            <a:off x="6172752" y="364904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09</a:t>
            </a:r>
          </a:p>
        </p:txBody>
      </p:sp>
      <p:sp>
        <p:nvSpPr>
          <p:cNvPr id="28" name="Text Placeholder 3">
            <a:extLst>
              <a:ext uri="{FF2B5EF4-FFF2-40B4-BE49-F238E27FC236}">
                <a16:creationId xmlns:a16="http://schemas.microsoft.com/office/drawing/2014/main" id="{45E38B9A-02CD-1B7D-74C0-768E5BE64F58}"/>
              </a:ext>
            </a:extLst>
          </p:cNvPr>
          <p:cNvSpPr>
            <a:spLocks noGrp="1"/>
          </p:cNvSpPr>
          <p:nvPr>
            <p:ph type="body" sz="quarter" idx="34" hasCustomPrompt="1"/>
          </p:nvPr>
        </p:nvSpPr>
        <p:spPr>
          <a:xfrm>
            <a:off x="6172752"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9" name="Text Placeholder 11">
            <a:extLst>
              <a:ext uri="{FF2B5EF4-FFF2-40B4-BE49-F238E27FC236}">
                <a16:creationId xmlns:a16="http://schemas.microsoft.com/office/drawing/2014/main" id="{DCB7C4EB-4250-D78B-44DA-33C112092217}"/>
              </a:ext>
            </a:extLst>
          </p:cNvPr>
          <p:cNvSpPr>
            <a:spLocks noGrp="1"/>
          </p:cNvSpPr>
          <p:nvPr>
            <p:ph type="body" sz="quarter" idx="35" hasCustomPrompt="1"/>
          </p:nvPr>
        </p:nvSpPr>
        <p:spPr>
          <a:xfrm>
            <a:off x="8042063" y="364904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a:t>
            </a:r>
          </a:p>
        </p:txBody>
      </p:sp>
      <p:sp>
        <p:nvSpPr>
          <p:cNvPr id="30" name="Text Placeholder 3">
            <a:extLst>
              <a:ext uri="{FF2B5EF4-FFF2-40B4-BE49-F238E27FC236}">
                <a16:creationId xmlns:a16="http://schemas.microsoft.com/office/drawing/2014/main" id="{3CC2AEE2-B192-56A1-0938-92B3F8A5BCA6}"/>
              </a:ext>
            </a:extLst>
          </p:cNvPr>
          <p:cNvSpPr>
            <a:spLocks noGrp="1"/>
          </p:cNvSpPr>
          <p:nvPr>
            <p:ph type="body" sz="quarter" idx="36" hasCustomPrompt="1"/>
          </p:nvPr>
        </p:nvSpPr>
        <p:spPr>
          <a:xfrm>
            <a:off x="8042063"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Tree>
    <p:extLst>
      <p:ext uri="{BB962C8B-B14F-4D97-AF65-F5344CB8AC3E}">
        <p14:creationId xmlns:p14="http://schemas.microsoft.com/office/powerpoint/2010/main" val="1973134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genda 3 - 10 sections">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D3F8C47-2330-0ECD-CC34-56496A88E1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26" name="Picture 25" descr="A black circle with a dark background&#10;&#10;Description automatically generated with medium confidence">
            <a:extLst>
              <a:ext uri="{FF2B5EF4-FFF2-40B4-BE49-F238E27FC236}">
                <a16:creationId xmlns:a16="http://schemas.microsoft.com/office/drawing/2014/main" id="{2AD6C0AB-8934-DE6B-47DF-94B147208FD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39" name="Text Placeholder 2">
            <a:extLst>
              <a:ext uri="{FF2B5EF4-FFF2-40B4-BE49-F238E27FC236}">
                <a16:creationId xmlns:a16="http://schemas.microsoft.com/office/drawing/2014/main" id="{83F8963C-861F-3BC3-237B-7B8D90401B6C}"/>
              </a:ext>
            </a:extLst>
          </p:cNvPr>
          <p:cNvSpPr>
            <a:spLocks noGrp="1"/>
          </p:cNvSpPr>
          <p:nvPr>
            <p:ph type="body" sz="quarter" idx="10" hasCustomPrompt="1"/>
          </p:nvPr>
        </p:nvSpPr>
        <p:spPr>
          <a:xfrm>
            <a:off x="582613" y="2902990"/>
            <a:ext cx="3613209" cy="492443"/>
          </a:xfrm>
        </p:spPr>
        <p:txBody>
          <a:bodyPr/>
          <a:lstStyle>
            <a:lvl1pPr>
              <a:defRPr sz="3200" b="1">
                <a:solidFill>
                  <a:schemeClr val="tx1"/>
                </a:solidFill>
              </a:defRPr>
            </a:lvl1pPr>
          </a:lstStyle>
          <a:p>
            <a:pPr lvl="0"/>
            <a:r>
              <a:rPr lang="en-US"/>
              <a:t>Day 00</a:t>
            </a:r>
          </a:p>
        </p:txBody>
      </p:sp>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38100" cap="rnd" cmpd="sng" algn="ctr">
            <a:solidFill>
              <a:schemeClr val="accent1"/>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539610"/>
            <a:ext cx="3613209" cy="492443"/>
          </a:xfrm>
        </p:spPr>
        <p:txBody>
          <a:bodyPr/>
          <a:lstStyle>
            <a:lvl1pPr>
              <a:defRPr sz="3200" b="1">
                <a:gradFill>
                  <a:gsLst>
                    <a:gs pos="100000">
                      <a:schemeClr val="accent2"/>
                    </a:gs>
                    <a:gs pos="16000">
                      <a:schemeClr val="accent1"/>
                    </a:gs>
                  </a:gsLst>
                  <a:lin ang="2700000" scaled="1"/>
                </a:gradFill>
              </a:defRPr>
            </a:lvl1pPr>
          </a:lstStyle>
          <a:p>
            <a:pPr lvl="0"/>
            <a:r>
              <a:rPr lang="en-US"/>
              <a:t>Agenda</a:t>
            </a:r>
          </a:p>
        </p:txBody>
      </p:sp>
      <p:sp>
        <p:nvSpPr>
          <p:cNvPr id="2" name="Text Placeholder 11">
            <a:extLst>
              <a:ext uri="{FF2B5EF4-FFF2-40B4-BE49-F238E27FC236}">
                <a16:creationId xmlns:a16="http://schemas.microsoft.com/office/drawing/2014/main" id="{D25FCE67-0B39-7DAB-46B1-5E210220F899}"/>
              </a:ext>
            </a:extLst>
          </p:cNvPr>
          <p:cNvSpPr>
            <a:spLocks noGrp="1"/>
          </p:cNvSpPr>
          <p:nvPr>
            <p:ph type="body" sz="quarter" idx="35" hasCustomPrompt="1"/>
          </p:nvPr>
        </p:nvSpPr>
        <p:spPr>
          <a:xfrm>
            <a:off x="5120072" y="1214342"/>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9:05-9:30</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6436111" y="121434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4" name="Text Placeholder 11">
            <a:extLst>
              <a:ext uri="{FF2B5EF4-FFF2-40B4-BE49-F238E27FC236}">
                <a16:creationId xmlns:a16="http://schemas.microsoft.com/office/drawing/2014/main" id="{D5FC80C2-58A2-3B85-4839-52ECBE1D0729}"/>
              </a:ext>
            </a:extLst>
          </p:cNvPr>
          <p:cNvSpPr>
            <a:spLocks noGrp="1"/>
          </p:cNvSpPr>
          <p:nvPr>
            <p:ph type="body" sz="quarter" idx="37" hasCustomPrompt="1"/>
          </p:nvPr>
        </p:nvSpPr>
        <p:spPr>
          <a:xfrm>
            <a:off x="5120072" y="1636504"/>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9:30-10:30</a:t>
            </a:r>
          </a:p>
        </p:txBody>
      </p:sp>
      <p:sp>
        <p:nvSpPr>
          <p:cNvPr id="5" name="Text Placeholder 11">
            <a:extLst>
              <a:ext uri="{FF2B5EF4-FFF2-40B4-BE49-F238E27FC236}">
                <a16:creationId xmlns:a16="http://schemas.microsoft.com/office/drawing/2014/main" id="{513320D7-97EA-D5E2-E96C-A9217D663481}"/>
              </a:ext>
            </a:extLst>
          </p:cNvPr>
          <p:cNvSpPr>
            <a:spLocks noGrp="1"/>
          </p:cNvSpPr>
          <p:nvPr>
            <p:ph type="body" sz="quarter" idx="38" hasCustomPrompt="1"/>
          </p:nvPr>
        </p:nvSpPr>
        <p:spPr>
          <a:xfrm>
            <a:off x="5120072" y="2058666"/>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10:30-11:30</a:t>
            </a:r>
          </a:p>
        </p:txBody>
      </p:sp>
      <p:sp>
        <p:nvSpPr>
          <p:cNvPr id="6" name="Text Placeholder 11">
            <a:extLst>
              <a:ext uri="{FF2B5EF4-FFF2-40B4-BE49-F238E27FC236}">
                <a16:creationId xmlns:a16="http://schemas.microsoft.com/office/drawing/2014/main" id="{6AF2B363-773C-2FBD-BEF2-79CB30A5944C}"/>
              </a:ext>
            </a:extLst>
          </p:cNvPr>
          <p:cNvSpPr>
            <a:spLocks noGrp="1"/>
          </p:cNvSpPr>
          <p:nvPr>
            <p:ph type="body" sz="quarter" idx="39" hasCustomPrompt="1"/>
          </p:nvPr>
        </p:nvSpPr>
        <p:spPr>
          <a:xfrm>
            <a:off x="5120072" y="2480828"/>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11:30-12:30</a:t>
            </a:r>
          </a:p>
        </p:txBody>
      </p:sp>
      <p:sp>
        <p:nvSpPr>
          <p:cNvPr id="7" name="Text Placeholder 11">
            <a:extLst>
              <a:ext uri="{FF2B5EF4-FFF2-40B4-BE49-F238E27FC236}">
                <a16:creationId xmlns:a16="http://schemas.microsoft.com/office/drawing/2014/main" id="{0BF958A6-E2E6-445F-03FD-F221BAC30DDB}"/>
              </a:ext>
            </a:extLst>
          </p:cNvPr>
          <p:cNvSpPr>
            <a:spLocks noGrp="1"/>
          </p:cNvSpPr>
          <p:nvPr>
            <p:ph type="body" sz="quarter" idx="40" hasCustomPrompt="1"/>
          </p:nvPr>
        </p:nvSpPr>
        <p:spPr>
          <a:xfrm>
            <a:off x="5120072" y="2902990"/>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12:30-1:00</a:t>
            </a:r>
          </a:p>
        </p:txBody>
      </p:sp>
      <p:sp>
        <p:nvSpPr>
          <p:cNvPr id="8" name="Text Placeholder 11">
            <a:extLst>
              <a:ext uri="{FF2B5EF4-FFF2-40B4-BE49-F238E27FC236}">
                <a16:creationId xmlns:a16="http://schemas.microsoft.com/office/drawing/2014/main" id="{3208908E-6209-A454-B05C-1A8D869E2C8B}"/>
              </a:ext>
            </a:extLst>
          </p:cNvPr>
          <p:cNvSpPr>
            <a:spLocks noGrp="1"/>
          </p:cNvSpPr>
          <p:nvPr>
            <p:ph type="body" sz="quarter" idx="41" hasCustomPrompt="1"/>
          </p:nvPr>
        </p:nvSpPr>
        <p:spPr>
          <a:xfrm>
            <a:off x="5120072" y="3325152"/>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1:00-1:30</a:t>
            </a:r>
          </a:p>
        </p:txBody>
      </p:sp>
      <p:sp>
        <p:nvSpPr>
          <p:cNvPr id="9" name="Text Placeholder 11">
            <a:extLst>
              <a:ext uri="{FF2B5EF4-FFF2-40B4-BE49-F238E27FC236}">
                <a16:creationId xmlns:a16="http://schemas.microsoft.com/office/drawing/2014/main" id="{CE64AF40-AE55-0824-1FFB-D96B14FD5EFA}"/>
              </a:ext>
            </a:extLst>
          </p:cNvPr>
          <p:cNvSpPr>
            <a:spLocks noGrp="1"/>
          </p:cNvSpPr>
          <p:nvPr>
            <p:ph type="body" sz="quarter" idx="42" hasCustomPrompt="1"/>
          </p:nvPr>
        </p:nvSpPr>
        <p:spPr>
          <a:xfrm>
            <a:off x="5120072" y="3747314"/>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1:30-2:00</a:t>
            </a:r>
          </a:p>
        </p:txBody>
      </p:sp>
      <p:sp>
        <p:nvSpPr>
          <p:cNvPr id="10" name="Text Placeholder 11">
            <a:extLst>
              <a:ext uri="{FF2B5EF4-FFF2-40B4-BE49-F238E27FC236}">
                <a16:creationId xmlns:a16="http://schemas.microsoft.com/office/drawing/2014/main" id="{EA7CC8A3-3714-9E29-8049-52411B7D0A67}"/>
              </a:ext>
            </a:extLst>
          </p:cNvPr>
          <p:cNvSpPr>
            <a:spLocks noGrp="1"/>
          </p:cNvSpPr>
          <p:nvPr>
            <p:ph type="body" sz="quarter" idx="43" hasCustomPrompt="1"/>
          </p:nvPr>
        </p:nvSpPr>
        <p:spPr>
          <a:xfrm>
            <a:off x="5120072" y="4169476"/>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2:00-2:30</a:t>
            </a:r>
          </a:p>
        </p:txBody>
      </p:sp>
      <p:sp>
        <p:nvSpPr>
          <p:cNvPr id="11" name="Text Placeholder 11">
            <a:extLst>
              <a:ext uri="{FF2B5EF4-FFF2-40B4-BE49-F238E27FC236}">
                <a16:creationId xmlns:a16="http://schemas.microsoft.com/office/drawing/2014/main" id="{C3077BE9-3824-42D1-2983-3E29D8EC3619}"/>
              </a:ext>
            </a:extLst>
          </p:cNvPr>
          <p:cNvSpPr>
            <a:spLocks noGrp="1"/>
          </p:cNvSpPr>
          <p:nvPr>
            <p:ph type="body" sz="quarter" idx="44" hasCustomPrompt="1"/>
          </p:nvPr>
        </p:nvSpPr>
        <p:spPr>
          <a:xfrm>
            <a:off x="5120072" y="4591638"/>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2:30-3:00</a:t>
            </a:r>
          </a:p>
        </p:txBody>
      </p:sp>
      <p:sp>
        <p:nvSpPr>
          <p:cNvPr id="14" name="Text Placeholder 11">
            <a:extLst>
              <a:ext uri="{FF2B5EF4-FFF2-40B4-BE49-F238E27FC236}">
                <a16:creationId xmlns:a16="http://schemas.microsoft.com/office/drawing/2014/main" id="{CEF23AA3-B8F3-D595-993E-29875EAF7CAB}"/>
              </a:ext>
            </a:extLst>
          </p:cNvPr>
          <p:cNvSpPr>
            <a:spLocks noGrp="1"/>
          </p:cNvSpPr>
          <p:nvPr>
            <p:ph type="body" sz="quarter" idx="45" hasCustomPrompt="1"/>
          </p:nvPr>
        </p:nvSpPr>
        <p:spPr>
          <a:xfrm>
            <a:off x="5120072" y="5013800"/>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3:00-3:30</a:t>
            </a:r>
          </a:p>
        </p:txBody>
      </p:sp>
      <p:sp>
        <p:nvSpPr>
          <p:cNvPr id="15" name="Text Placeholder 11">
            <a:extLst>
              <a:ext uri="{FF2B5EF4-FFF2-40B4-BE49-F238E27FC236}">
                <a16:creationId xmlns:a16="http://schemas.microsoft.com/office/drawing/2014/main" id="{DAEFB43D-1F7D-5DB2-5248-0BB762F972D4}"/>
              </a:ext>
            </a:extLst>
          </p:cNvPr>
          <p:cNvSpPr>
            <a:spLocks noGrp="1"/>
          </p:cNvSpPr>
          <p:nvPr>
            <p:ph type="body" sz="quarter" idx="46" hasCustomPrompt="1"/>
          </p:nvPr>
        </p:nvSpPr>
        <p:spPr>
          <a:xfrm>
            <a:off x="5120072" y="5435963"/>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3:30-5:00</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6436111" y="1636671"/>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7" name="Text Placeholder 3">
            <a:extLst>
              <a:ext uri="{FF2B5EF4-FFF2-40B4-BE49-F238E27FC236}">
                <a16:creationId xmlns:a16="http://schemas.microsoft.com/office/drawing/2014/main" id="{801EE734-0729-CCDA-A46D-E297985CB4E3}"/>
              </a:ext>
            </a:extLst>
          </p:cNvPr>
          <p:cNvSpPr>
            <a:spLocks noGrp="1"/>
          </p:cNvSpPr>
          <p:nvPr>
            <p:ph type="body" sz="quarter" idx="48" hasCustomPrompt="1"/>
          </p:nvPr>
        </p:nvSpPr>
        <p:spPr>
          <a:xfrm>
            <a:off x="6436111" y="2059000"/>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6436111" y="2481329"/>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19" name="Text Placeholder 3">
            <a:extLst>
              <a:ext uri="{FF2B5EF4-FFF2-40B4-BE49-F238E27FC236}">
                <a16:creationId xmlns:a16="http://schemas.microsoft.com/office/drawing/2014/main" id="{2DA66843-AD30-27DC-22B5-34AB1CE51291}"/>
              </a:ext>
            </a:extLst>
          </p:cNvPr>
          <p:cNvSpPr>
            <a:spLocks noGrp="1"/>
          </p:cNvSpPr>
          <p:nvPr>
            <p:ph type="body" sz="quarter" idx="50" hasCustomPrompt="1"/>
          </p:nvPr>
        </p:nvSpPr>
        <p:spPr>
          <a:xfrm>
            <a:off x="6436111" y="2903658"/>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Lunch</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6436111" y="3325987"/>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6436111" y="3748316"/>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2" name="Text Placeholder 3">
            <a:extLst>
              <a:ext uri="{FF2B5EF4-FFF2-40B4-BE49-F238E27FC236}">
                <a16:creationId xmlns:a16="http://schemas.microsoft.com/office/drawing/2014/main" id="{9500E6A0-6FE0-2DDB-D26C-EAC14A2F827C}"/>
              </a:ext>
            </a:extLst>
          </p:cNvPr>
          <p:cNvSpPr>
            <a:spLocks noGrp="1"/>
          </p:cNvSpPr>
          <p:nvPr>
            <p:ph type="body" sz="quarter" idx="53" hasCustomPrompt="1"/>
          </p:nvPr>
        </p:nvSpPr>
        <p:spPr>
          <a:xfrm>
            <a:off x="6436111" y="4170645"/>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23" name="Text Placeholder 3">
            <a:extLst>
              <a:ext uri="{FF2B5EF4-FFF2-40B4-BE49-F238E27FC236}">
                <a16:creationId xmlns:a16="http://schemas.microsoft.com/office/drawing/2014/main" id="{83021EF6-5D08-0113-C3C9-5014E8719784}"/>
              </a:ext>
            </a:extLst>
          </p:cNvPr>
          <p:cNvSpPr>
            <a:spLocks noGrp="1"/>
          </p:cNvSpPr>
          <p:nvPr>
            <p:ph type="body" sz="quarter" idx="54" hasCustomPrompt="1"/>
          </p:nvPr>
        </p:nvSpPr>
        <p:spPr>
          <a:xfrm>
            <a:off x="6436111" y="4592974"/>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Sixth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6436111" y="5015303"/>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sp>
        <p:nvSpPr>
          <p:cNvPr id="27" name="Text Placeholder 3">
            <a:extLst>
              <a:ext uri="{FF2B5EF4-FFF2-40B4-BE49-F238E27FC236}">
                <a16:creationId xmlns:a16="http://schemas.microsoft.com/office/drawing/2014/main" id="{798E9E31-BC62-8268-2948-1F81F4FF04E4}"/>
              </a:ext>
            </a:extLst>
          </p:cNvPr>
          <p:cNvSpPr>
            <a:spLocks noGrp="1"/>
          </p:cNvSpPr>
          <p:nvPr>
            <p:ph type="body" sz="quarter" idx="56" hasCustomPrompt="1"/>
          </p:nvPr>
        </p:nvSpPr>
        <p:spPr>
          <a:xfrm>
            <a:off x="6436111" y="543763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Social</a:t>
            </a:r>
          </a:p>
        </p:txBody>
      </p:sp>
    </p:spTree>
    <p:extLst>
      <p:ext uri="{BB962C8B-B14F-4D97-AF65-F5344CB8AC3E}">
        <p14:creationId xmlns:p14="http://schemas.microsoft.com/office/powerpoint/2010/main" val="4048549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A974DFFC-E26C-FF7F-92C1-388763AECEB7}"/>
              </a:ext>
            </a:extLst>
          </p:cNvPr>
          <p:cNvPicPr>
            <a:picLocks noChangeAspect="1" noChangeArrowheads="1"/>
          </p:cNvPicPr>
          <p:nvPr userDrawn="1"/>
        </p:nvPicPr>
        <p:blipFill>
          <a:blip r:embed="rId53"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741" r:id="rId1"/>
    <p:sldLayoutId id="2147485747" r:id="rId2"/>
    <p:sldLayoutId id="2147485736" r:id="rId3"/>
    <p:sldLayoutId id="2147485753" r:id="rId4"/>
    <p:sldLayoutId id="2147485670" r:id="rId5"/>
    <p:sldLayoutId id="2147485625" r:id="rId6"/>
    <p:sldLayoutId id="2147485656" r:id="rId7"/>
    <p:sldLayoutId id="2147485726" r:id="rId8"/>
    <p:sldLayoutId id="2147485732" r:id="rId9"/>
    <p:sldLayoutId id="2147485594" r:id="rId10"/>
    <p:sldLayoutId id="2147485708" r:id="rId11"/>
    <p:sldLayoutId id="2147485707" r:id="rId12"/>
    <p:sldLayoutId id="2147485576" r:id="rId13"/>
    <p:sldLayoutId id="2147485578" r:id="rId14"/>
    <p:sldLayoutId id="2147485756" r:id="rId15"/>
    <p:sldLayoutId id="2147485566" r:id="rId16"/>
    <p:sldLayoutId id="2147485647" r:id="rId17"/>
    <p:sldLayoutId id="2147485569" r:id="rId18"/>
    <p:sldLayoutId id="2147485727" r:id="rId19"/>
    <p:sldLayoutId id="2147485729" r:id="rId20"/>
    <p:sldLayoutId id="2147485733" r:id="rId21"/>
    <p:sldLayoutId id="2147485572" r:id="rId22"/>
    <p:sldLayoutId id="2147485695" r:id="rId23"/>
    <p:sldLayoutId id="2147485586" r:id="rId24"/>
    <p:sldLayoutId id="2147485706" r:id="rId25"/>
    <p:sldLayoutId id="2147485754" r:id="rId26"/>
    <p:sldLayoutId id="2147485650" r:id="rId27"/>
    <p:sldLayoutId id="2147485759" r:id="rId28"/>
    <p:sldLayoutId id="2147485534" r:id="rId29"/>
    <p:sldLayoutId id="2147485590" r:id="rId30"/>
    <p:sldLayoutId id="2147485582" r:id="rId31"/>
    <p:sldLayoutId id="2147485718" r:id="rId32"/>
    <p:sldLayoutId id="2147485598" r:id="rId33"/>
    <p:sldLayoutId id="2147485597" r:id="rId34"/>
    <p:sldLayoutId id="2147485538" r:id="rId35"/>
    <p:sldLayoutId id="2147485539" r:id="rId36"/>
    <p:sldLayoutId id="2147485541" r:id="rId37"/>
    <p:sldLayoutId id="2147485716" r:id="rId38"/>
    <p:sldLayoutId id="2147485546" r:id="rId39"/>
    <p:sldLayoutId id="2147485547" r:id="rId40"/>
    <p:sldLayoutId id="2147485504" r:id="rId41"/>
    <p:sldLayoutId id="2147485730" r:id="rId42"/>
    <p:sldLayoutId id="2147485698" r:id="rId43"/>
    <p:sldLayoutId id="2147485661" r:id="rId44"/>
    <p:sldLayoutId id="2147485556" r:id="rId45"/>
    <p:sldLayoutId id="2147485639" r:id="rId46"/>
    <p:sldLayoutId id="2147485600" r:id="rId47"/>
    <p:sldLayoutId id="2147485463" r:id="rId48"/>
    <p:sldLayoutId id="2147485655" r:id="rId49"/>
    <p:sldLayoutId id="2147485760" r:id="rId50"/>
    <p:sldLayoutId id="2147485638" r:id="rId51"/>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42.jfif"/><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38.jfif"/><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40.jfif"/><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41.jfif"/><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net9perf" TargetMode="External"/><Relationship Id="rId2" Type="http://schemas.openxmlformats.org/officeDocument/2006/relationships/image" Target="../media/image43.jfif"/><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hyperlink" Target="https://devblogs.microsoft.com/dotnet/performance-improvements-in-net-9/" TargetMode="External"/><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8.jfi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40.jfif"/><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41.jfif"/><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38.jfif"/><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40.jfif"/><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41.jfif"/><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2CD4FE40-4905-E948-D098-EEDE63CEC8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5E017A7-586D-6302-BD22-909C45A58D07}"/>
              </a:ext>
            </a:extLst>
          </p:cNvPr>
          <p:cNvPicPr>
            <a:picLocks noChangeAspect="1"/>
          </p:cNvPicPr>
          <p:nvPr/>
        </p:nvPicPr>
        <p:blipFill>
          <a:blip r:embed="rId2"/>
          <a:srcRect/>
          <a:stretch/>
        </p:blipFill>
        <p:spPr>
          <a:xfrm>
            <a:off x="5334000" y="0"/>
            <a:ext cx="6858000" cy="6858000"/>
          </a:xfrm>
          <a:prstGeom prst="rect">
            <a:avLst/>
          </a:prstGeom>
        </p:spPr>
      </p:pic>
      <p:pic>
        <p:nvPicPr>
          <p:cNvPr id="4" name="Picture 3">
            <a:extLst>
              <a:ext uri="{FF2B5EF4-FFF2-40B4-BE49-F238E27FC236}">
                <a16:creationId xmlns:a16="http://schemas.microsoft.com/office/drawing/2014/main" id="{474693A3-26FD-6664-FA65-1F7CCEEC97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30791" y="5325083"/>
            <a:ext cx="961417" cy="961417"/>
          </a:xfrm>
          <a:prstGeom prst="rect">
            <a:avLst/>
          </a:prstGeom>
        </p:spPr>
      </p:pic>
      <p:sp>
        <p:nvSpPr>
          <p:cNvPr id="6" name="Title 1">
            <a:extLst>
              <a:ext uri="{FF2B5EF4-FFF2-40B4-BE49-F238E27FC236}">
                <a16:creationId xmlns:a16="http://schemas.microsoft.com/office/drawing/2014/main" id="{C7082319-8BD6-F4C8-9E03-8135E012E1F7}"/>
              </a:ext>
            </a:extLst>
          </p:cNvPr>
          <p:cNvSpPr txBox="1">
            <a:spLocks/>
          </p:cNvSpPr>
          <p:nvPr/>
        </p:nvSpPr>
        <p:spPr>
          <a:xfrm>
            <a:off x="132222" y="3331818"/>
            <a:ext cx="4921274" cy="1828834"/>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sz="4800" dirty="0">
                <a:gradFill flip="none" rotWithShape="1">
                  <a:gsLst>
                    <a:gs pos="30000">
                      <a:schemeClr val="accent2"/>
                    </a:gs>
                    <a:gs pos="100000">
                      <a:schemeClr val="bg1"/>
                    </a:gs>
                  </a:gsLst>
                  <a:lin ang="3600000" scaled="0"/>
                  <a:tileRect/>
                </a:gradFill>
              </a:rPr>
              <a:t>Performance </a:t>
            </a:r>
          </a:p>
          <a:p>
            <a:r>
              <a:rPr lang="en-US" sz="4800" dirty="0">
                <a:gradFill flip="none" rotWithShape="1">
                  <a:gsLst>
                    <a:gs pos="30000">
                      <a:schemeClr val="accent2"/>
                    </a:gs>
                    <a:gs pos="100000">
                      <a:schemeClr val="bg1"/>
                    </a:gs>
                  </a:gsLst>
                  <a:lin ang="3600000" scaled="0"/>
                  <a:tileRect/>
                </a:gradFill>
              </a:rPr>
              <a:t>Improvements </a:t>
            </a:r>
          </a:p>
          <a:p>
            <a:r>
              <a:rPr lang="en-US" sz="4800" dirty="0">
                <a:gradFill flip="none" rotWithShape="1">
                  <a:gsLst>
                    <a:gs pos="30000">
                      <a:schemeClr val="accent2"/>
                    </a:gs>
                    <a:gs pos="100000">
                      <a:schemeClr val="bg1"/>
                    </a:gs>
                  </a:gsLst>
                  <a:lin ang="3600000" scaled="0"/>
                  <a:tileRect/>
                </a:gradFill>
              </a:rPr>
              <a:t>in .NET 9</a:t>
            </a:r>
          </a:p>
        </p:txBody>
      </p:sp>
    </p:spTree>
    <p:extLst>
      <p:ext uri="{BB962C8B-B14F-4D97-AF65-F5344CB8AC3E}">
        <p14:creationId xmlns:p14="http://schemas.microsoft.com/office/powerpoint/2010/main" val="122008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9AD391FB-F303-EE60-C99A-5A23A3BCC3E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1C7F75B-163D-FEF5-8EC9-F540EF31964C}"/>
              </a:ext>
            </a:extLst>
          </p:cNvPr>
          <p:cNvPicPr>
            <a:picLocks noChangeAspect="1"/>
          </p:cNvPicPr>
          <p:nvPr/>
        </p:nvPicPr>
        <p:blipFill>
          <a:blip r:embed="rId3"/>
          <a:src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C78F1437-5048-C6D1-BBFA-AE30EF81172E}"/>
              </a:ext>
            </a:extLst>
          </p:cNvPr>
          <p:cNvSpPr txBox="1"/>
          <p:nvPr/>
        </p:nvSpPr>
        <p:spPr>
          <a:xfrm>
            <a:off x="7269907" y="3332828"/>
            <a:ext cx="2099934" cy="430887"/>
          </a:xfrm>
          <a:prstGeom prst="rect">
            <a:avLst/>
          </a:prstGeom>
          <a:noFill/>
        </p:spPr>
        <p:txBody>
          <a:bodyPr wrap="none" lIns="0" tIns="0" rIns="0" bIns="0" rtlCol="0">
            <a:spAutoFit/>
          </a:bodyPr>
          <a:lstStyle/>
          <a:p>
            <a:r>
              <a:rPr lang="en-US" sz="2800" dirty="0">
                <a:solidFill>
                  <a:schemeClr val="bg1"/>
                </a:solidFill>
                <a:latin typeface="Cascadia Mono" panose="020B0609020000020004" pitchFamily="49" charset="0"/>
                <a:cs typeface="Cascadia Mono" panose="020B0609020000020004" pitchFamily="49" charset="0"/>
              </a:rPr>
              <a:t>Reflection</a:t>
            </a:r>
          </a:p>
        </p:txBody>
      </p:sp>
    </p:spTree>
    <p:extLst>
      <p:ext uri="{BB962C8B-B14F-4D97-AF65-F5344CB8AC3E}">
        <p14:creationId xmlns:p14="http://schemas.microsoft.com/office/powerpoint/2010/main" val="36127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0DCF4A4F-4471-A748-0FE8-F67A61120E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7F4D6D7-DD8C-EAB7-F5DF-92A2B6CC78D6}"/>
              </a:ext>
            </a:extLst>
          </p:cNvPr>
          <p:cNvPicPr>
            <a:picLocks noChangeAspect="1"/>
          </p:cNvPicPr>
          <p:nvPr/>
        </p:nvPicPr>
        <p:blipFill>
          <a:blip r:embed="rId3"/>
          <a:src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9FF9BB7D-47CA-3A05-0F56-D8FA8A297137}"/>
              </a:ext>
            </a:extLst>
          </p:cNvPr>
          <p:cNvSpPr txBox="1"/>
          <p:nvPr/>
        </p:nvSpPr>
        <p:spPr>
          <a:xfrm>
            <a:off x="7425894" y="3270984"/>
            <a:ext cx="3779881" cy="430887"/>
          </a:xfrm>
          <a:prstGeom prst="rect">
            <a:avLst/>
          </a:prstGeom>
          <a:noFill/>
        </p:spPr>
        <p:txBody>
          <a:bodyPr wrap="none" lIns="0" tIns="0" rIns="0" bIns="0" rtlCol="0">
            <a:spAutoFit/>
          </a:bodyPr>
          <a:lstStyle/>
          <a:p>
            <a:pPr algn="l"/>
            <a:r>
              <a:rPr lang="en-US" sz="2800" dirty="0" err="1">
                <a:solidFill>
                  <a:schemeClr val="bg1"/>
                </a:solidFill>
                <a:latin typeface="Cascadia Mono" panose="020B0609020000020004" pitchFamily="49" charset="0"/>
                <a:cs typeface="Cascadia Mono" panose="020B0609020000020004" pitchFamily="49" charset="0"/>
              </a:rPr>
              <a:t>GetAlternateLookup</a:t>
            </a:r>
            <a:endParaRPr lang="en-US" sz="2800" dirty="0">
              <a:solidFill>
                <a:schemeClr val="bg1"/>
              </a:solidFill>
              <a:latin typeface="Cascadia Mono" panose="020B0609020000020004" pitchFamily="49" charset="0"/>
              <a:cs typeface="Cascadia Mono" panose="020B0609020000020004" pitchFamily="49" charset="0"/>
            </a:endParaRPr>
          </a:p>
        </p:txBody>
      </p:sp>
      <p:sp>
        <p:nvSpPr>
          <p:cNvPr id="3" name="TextBox 2">
            <a:extLst>
              <a:ext uri="{FF2B5EF4-FFF2-40B4-BE49-F238E27FC236}">
                <a16:creationId xmlns:a16="http://schemas.microsoft.com/office/drawing/2014/main" id="{A6B5325D-8B6C-0094-6C0A-691D609E277C}"/>
              </a:ext>
            </a:extLst>
          </p:cNvPr>
          <p:cNvSpPr txBox="1"/>
          <p:nvPr/>
        </p:nvSpPr>
        <p:spPr>
          <a:xfrm>
            <a:off x="7324725" y="4024549"/>
            <a:ext cx="4295775" cy="363946"/>
          </a:xfrm>
          <a:prstGeom prst="rect">
            <a:avLst/>
          </a:prstGeom>
          <a:noFill/>
        </p:spPr>
        <p:txBody>
          <a:bodyPr wrap="square">
            <a:spAutoFit/>
          </a:bodyPr>
          <a:lstStyle/>
          <a:p>
            <a:r>
              <a:rPr lang="es-ES" b="0" i="0" dirty="0" err="1">
                <a:solidFill>
                  <a:srgbClr val="D2D0CE"/>
                </a:solidFill>
                <a:effectLst/>
                <a:latin typeface="-apple-system"/>
              </a:rPr>
              <a:t>IAlternateEqualityComparer</a:t>
            </a:r>
            <a:r>
              <a:rPr lang="es-ES" b="0" i="0" dirty="0">
                <a:solidFill>
                  <a:srgbClr val="D2D0CE"/>
                </a:solidFill>
                <a:effectLst/>
                <a:latin typeface="-apple-system"/>
              </a:rPr>
              <a:t>&lt;</a:t>
            </a:r>
            <a:r>
              <a:rPr lang="es-ES" b="0" i="0" dirty="0" err="1">
                <a:solidFill>
                  <a:srgbClr val="D2D0CE"/>
                </a:solidFill>
                <a:effectLst/>
                <a:latin typeface="-apple-system"/>
              </a:rPr>
              <a:t>TAlternate</a:t>
            </a:r>
            <a:r>
              <a:rPr lang="es-ES" b="0" i="0" dirty="0">
                <a:solidFill>
                  <a:srgbClr val="D2D0CE"/>
                </a:solidFill>
                <a:effectLst/>
                <a:latin typeface="-apple-system"/>
              </a:rPr>
              <a:t>, T&gt;</a:t>
            </a:r>
            <a:endParaRPr lang="es-ES" dirty="0"/>
          </a:p>
        </p:txBody>
      </p:sp>
    </p:spTree>
    <p:extLst>
      <p:ext uri="{BB962C8B-B14F-4D97-AF65-F5344CB8AC3E}">
        <p14:creationId xmlns:p14="http://schemas.microsoft.com/office/powerpoint/2010/main" val="3261944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FFFF062D-3B86-A59D-A319-8BDE8F2E08F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21958D4-5B2C-98F6-8F93-47459C5E96EA}"/>
              </a:ext>
            </a:extLst>
          </p:cNvPr>
          <p:cNvPicPr>
            <a:picLocks noChangeAspect="1"/>
          </p:cNvPicPr>
          <p:nvPr/>
        </p:nvPicPr>
        <p:blipFill>
          <a:blip r:embed="rId3"/>
          <a:src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1232D666-DABC-2CEF-D611-5D00C85AF307}"/>
              </a:ext>
            </a:extLst>
          </p:cNvPr>
          <p:cNvSpPr txBox="1"/>
          <p:nvPr/>
        </p:nvSpPr>
        <p:spPr>
          <a:xfrm>
            <a:off x="7051343" y="2329218"/>
            <a:ext cx="5289910" cy="430887"/>
          </a:xfrm>
          <a:prstGeom prst="rect">
            <a:avLst/>
          </a:prstGeom>
          <a:noFill/>
        </p:spPr>
        <p:txBody>
          <a:bodyPr wrap="square" lIns="0" tIns="0" rIns="0" bIns="0" rtlCol="0">
            <a:spAutoFit/>
          </a:bodyPr>
          <a:lstStyle/>
          <a:p>
            <a:r>
              <a:rPr lang="en-US" sz="2800" dirty="0" err="1">
                <a:solidFill>
                  <a:schemeClr val="bg1"/>
                </a:solidFill>
                <a:latin typeface="Cascadia Mono" panose="020B0609020000020004" pitchFamily="49" charset="0"/>
                <a:cs typeface="Cascadia Mono" panose="020B0609020000020004" pitchFamily="49" charset="0"/>
              </a:rPr>
              <a:t>MemoryExtensions.Split</a:t>
            </a:r>
            <a:endParaRPr lang="en-US" sz="2800" dirty="0">
              <a:solidFill>
                <a:schemeClr val="bg1"/>
              </a:solidFill>
              <a:latin typeface="Cascadia Mono" panose="020B0609020000020004" pitchFamily="49" charset="0"/>
              <a:cs typeface="Cascadia Mono" panose="020B0609020000020004" pitchFamily="49" charset="0"/>
            </a:endParaRPr>
          </a:p>
        </p:txBody>
      </p:sp>
      <p:sp>
        <p:nvSpPr>
          <p:cNvPr id="2" name="TextBox 1">
            <a:extLst>
              <a:ext uri="{FF2B5EF4-FFF2-40B4-BE49-F238E27FC236}">
                <a16:creationId xmlns:a16="http://schemas.microsoft.com/office/drawing/2014/main" id="{F3A662BF-6A73-40F1-78D7-FE5E997846B8}"/>
              </a:ext>
            </a:extLst>
          </p:cNvPr>
          <p:cNvSpPr txBox="1"/>
          <p:nvPr/>
        </p:nvSpPr>
        <p:spPr>
          <a:xfrm>
            <a:off x="7051343" y="4036340"/>
            <a:ext cx="5049459" cy="430887"/>
          </a:xfrm>
          <a:prstGeom prst="rect">
            <a:avLst/>
          </a:prstGeom>
          <a:noFill/>
        </p:spPr>
        <p:txBody>
          <a:bodyPr wrap="square" lIns="0" tIns="0" rIns="0" bIns="0" rtlCol="0">
            <a:spAutoFit/>
          </a:bodyPr>
          <a:lstStyle/>
          <a:p>
            <a:r>
              <a:rPr lang="en-US" sz="2800" dirty="0" err="1">
                <a:solidFill>
                  <a:schemeClr val="bg1"/>
                </a:solidFill>
                <a:latin typeface="Cascadia Mono" panose="020B0609020000020004" pitchFamily="49" charset="0"/>
                <a:cs typeface="Cascadia Mono" panose="020B0609020000020004" pitchFamily="49" charset="0"/>
              </a:rPr>
              <a:t>Regex.EnumerateSplits</a:t>
            </a:r>
            <a:endParaRPr lang="en-US" sz="2800" dirty="0">
              <a:solidFill>
                <a:schemeClr val="bg1"/>
              </a:solidFill>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332748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87CE9593-7D97-FA45-B58F-319DBB594619}"/>
            </a:ext>
          </a:extLst>
        </p:cNvPr>
        <p:cNvGrpSpPr/>
        <p:nvPr/>
      </p:nvGrpSpPr>
      <p:grpSpPr>
        <a:xfrm>
          <a:off x="0" y="0"/>
          <a:ext cx="0" cy="0"/>
          <a:chOff x="0" y="0"/>
          <a:chExt cx="0" cy="0"/>
        </a:xfrm>
      </p:grpSpPr>
      <p:pic>
        <p:nvPicPr>
          <p:cNvPr id="5" name="Picture 4" descr="A robot holding a magnifying glass&#10;&#10;Description automatically generated">
            <a:extLst>
              <a:ext uri="{FF2B5EF4-FFF2-40B4-BE49-F238E27FC236}">
                <a16:creationId xmlns:a16="http://schemas.microsoft.com/office/drawing/2014/main" id="{CF324395-B794-6719-4956-0064A7EF83AB}"/>
              </a:ext>
            </a:extLst>
          </p:cNvPr>
          <p:cNvPicPr>
            <a:picLocks noChangeAspect="1"/>
          </p:cNvPicPr>
          <p:nvPr/>
        </p:nvPicPr>
        <p:blipFill>
          <a:blip r:embed="rId3"/>
          <a:stretch>
            <a:fill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47F3D3E2-0CED-7B0E-E183-EA5A23EB2D74}"/>
              </a:ext>
            </a:extLst>
          </p:cNvPr>
          <p:cNvSpPr txBox="1"/>
          <p:nvPr/>
        </p:nvSpPr>
        <p:spPr>
          <a:xfrm>
            <a:off x="7283355" y="3234520"/>
            <a:ext cx="4199868" cy="430887"/>
          </a:xfrm>
          <a:prstGeom prst="rect">
            <a:avLst/>
          </a:prstGeom>
          <a:noFill/>
        </p:spPr>
        <p:txBody>
          <a:bodyPr wrap="none" lIns="0" tIns="0" rIns="0" bIns="0" rtlCol="0">
            <a:spAutoFit/>
          </a:bodyPr>
          <a:lstStyle/>
          <a:p>
            <a:r>
              <a:rPr lang="en-US" sz="2800" dirty="0" err="1">
                <a:solidFill>
                  <a:schemeClr val="bg1"/>
                </a:solidFill>
                <a:latin typeface="Cascadia Mono" panose="020B0609020000020004" pitchFamily="49" charset="0"/>
                <a:cs typeface="Cascadia Mono" panose="020B0609020000020004" pitchFamily="49" charset="0"/>
              </a:rPr>
              <a:t>SearchValues</a:t>
            </a:r>
            <a:r>
              <a:rPr lang="en-US" sz="2800" dirty="0">
                <a:solidFill>
                  <a:schemeClr val="bg1"/>
                </a:solidFill>
                <a:latin typeface="Cascadia Mono" panose="020B0609020000020004" pitchFamily="49" charset="0"/>
                <a:cs typeface="Cascadia Mono" panose="020B0609020000020004" pitchFamily="49" charset="0"/>
              </a:rPr>
              <a:t>&lt;string&gt;</a:t>
            </a:r>
          </a:p>
        </p:txBody>
      </p:sp>
    </p:spTree>
    <p:extLst>
      <p:ext uri="{BB962C8B-B14F-4D97-AF65-F5344CB8AC3E}">
        <p14:creationId xmlns:p14="http://schemas.microsoft.com/office/powerpoint/2010/main" val="1913057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F037D705-A759-19CE-B183-28901DB8991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B56F8C7-B207-3C83-2D4D-8EA859401E2E}"/>
              </a:ext>
            </a:extLst>
          </p:cNvPr>
          <p:cNvPicPr>
            <a:picLocks noChangeAspect="1"/>
          </p:cNvPicPr>
          <p:nvPr/>
        </p:nvPicPr>
        <p:blipFill>
          <a:blip r:embed="rId2"/>
          <a:src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9878F17B-73C3-A337-AD23-378E7A296A65}"/>
              </a:ext>
            </a:extLst>
          </p:cNvPr>
          <p:cNvSpPr txBox="1"/>
          <p:nvPr/>
        </p:nvSpPr>
        <p:spPr>
          <a:xfrm>
            <a:off x="1625860" y="3368308"/>
            <a:ext cx="2260234"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Thank you!</a:t>
            </a:r>
          </a:p>
        </p:txBody>
      </p:sp>
      <p:sp>
        <p:nvSpPr>
          <p:cNvPr id="3" name="TextBox 2">
            <a:extLst>
              <a:ext uri="{FF2B5EF4-FFF2-40B4-BE49-F238E27FC236}">
                <a16:creationId xmlns:a16="http://schemas.microsoft.com/office/drawing/2014/main" id="{DBA6495E-1C3F-1F54-5314-36F1915C27BF}"/>
              </a:ext>
            </a:extLst>
          </p:cNvPr>
          <p:cNvSpPr txBox="1"/>
          <p:nvPr/>
        </p:nvSpPr>
        <p:spPr>
          <a:xfrm>
            <a:off x="512417" y="4683784"/>
            <a:ext cx="4589670" cy="5847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glow rad="228600">
                    <a:srgbClr val="E672CB">
                      <a:satMod val="175000"/>
                      <a:alpha val="40000"/>
                    </a:srgbClr>
                  </a:glow>
                </a:effectLst>
                <a:uLnTx/>
                <a:uFillTx/>
                <a:latin typeface="Segoe Sans Text"/>
                <a:ea typeface="+mn-ea"/>
                <a:cs typeface="+mn-cs"/>
                <a:hlinkClick r:id="rId3">
                  <a:extLst>
                    <a:ext uri="{A12FA001-AC4F-418D-AE19-62706E023703}">
                      <ahyp:hlinkClr xmlns:ahyp="http://schemas.microsoft.com/office/drawing/2018/hyperlinkcolor" val="tx"/>
                    </a:ext>
                  </a:extLst>
                </a:hlinkClick>
              </a:rPr>
              <a:t>https://aka.ms/net9perf</a:t>
            </a:r>
            <a:endParaRPr kumimoji="0" lang="en-US" sz="3200" b="0" i="0" u="none" strike="noStrike" kern="1200" cap="none" spc="0" normalizeH="0" baseline="0" noProof="0" dirty="0">
              <a:ln>
                <a:noFill/>
              </a:ln>
              <a:solidFill>
                <a:srgbClr val="FFFFFF"/>
              </a:solidFill>
              <a:effectLst>
                <a:glow rad="228600">
                  <a:srgbClr val="E672CB">
                    <a:satMod val="175000"/>
                    <a:alpha val="40000"/>
                  </a:srgbClr>
                </a:glow>
              </a:effectLst>
              <a:uLnTx/>
              <a:uFillTx/>
              <a:latin typeface="Segoe Sans Text"/>
              <a:ea typeface="+mn-ea"/>
              <a:cs typeface="+mn-cs"/>
            </a:endParaRPr>
          </a:p>
        </p:txBody>
      </p:sp>
    </p:spTree>
    <p:extLst>
      <p:ext uri="{BB962C8B-B14F-4D97-AF65-F5344CB8AC3E}">
        <p14:creationId xmlns:p14="http://schemas.microsoft.com/office/powerpoint/2010/main" val="218695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8EA334AC-7FA8-7975-BD40-5CC9BFDEBEE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5CD17BF-182C-FE38-ADFA-D25C0D4FFDE0}"/>
              </a:ext>
            </a:extLst>
          </p:cNvPr>
          <p:cNvPicPr>
            <a:picLocks noChangeAspect="1"/>
          </p:cNvPicPr>
          <p:nvPr/>
        </p:nvPicPr>
        <p:blipFill>
          <a:blip r:embed="rId2"/>
          <a:stretch>
            <a:fillRect/>
          </a:stretch>
        </p:blipFill>
        <p:spPr>
          <a:xfrm>
            <a:off x="631071" y="2185539"/>
            <a:ext cx="11070170" cy="2229469"/>
          </a:xfrm>
          <a:prstGeom prst="rect">
            <a:avLst/>
          </a:prstGeom>
          <a:ln w="38100" cap="sq">
            <a:solidFill>
              <a:schemeClr val="bg2"/>
            </a:solidFill>
            <a:prstDash val="solid"/>
            <a:miter lim="800000"/>
          </a:ln>
          <a:effectLst>
            <a:glow rad="228600">
              <a:schemeClr val="accent3">
                <a:satMod val="175000"/>
                <a:alpha val="40000"/>
              </a:schemeClr>
            </a:glow>
            <a:outerShdw blurRad="50800" dist="38100" dir="2700000" algn="tl" rotWithShape="0">
              <a:srgbClr val="000000">
                <a:alpha val="43000"/>
              </a:srgbClr>
            </a:outerShdw>
          </a:effectLst>
        </p:spPr>
      </p:pic>
      <p:sp>
        <p:nvSpPr>
          <p:cNvPr id="13" name="TextBox 12">
            <a:hlinkClick r:id="rId3"/>
            <a:extLst>
              <a:ext uri="{FF2B5EF4-FFF2-40B4-BE49-F238E27FC236}">
                <a16:creationId xmlns:a16="http://schemas.microsoft.com/office/drawing/2014/main" id="{FB51C3C0-7DB3-70B9-5878-BF918A1EC6BD}"/>
              </a:ext>
            </a:extLst>
          </p:cNvPr>
          <p:cNvSpPr txBox="1"/>
          <p:nvPr/>
        </p:nvSpPr>
        <p:spPr>
          <a:xfrm>
            <a:off x="300584" y="263110"/>
            <a:ext cx="10977015" cy="461665"/>
          </a:xfrm>
          <a:prstGeom prst="rect">
            <a:avLst/>
          </a:prstGeom>
          <a:noFill/>
        </p:spPr>
        <p:txBody>
          <a:bodyPr wrap="square">
            <a:spAutoFit/>
          </a:bodyPr>
          <a:lstStyle/>
          <a:p>
            <a:r>
              <a:rPr lang="en-US" sz="2400" dirty="0">
                <a:solidFill>
                  <a:schemeClr val="bg1"/>
                </a:solidFill>
                <a:effectLst>
                  <a:glow rad="228600">
                    <a:schemeClr val="accent4">
                      <a:satMod val="175000"/>
                      <a:alpha val="40000"/>
                    </a:schemeClr>
                  </a:glow>
                </a:effectLst>
              </a:rPr>
              <a:t>https://devblogs.microsoft.com/dotnet/performance-improvements-in-net-9/</a:t>
            </a:r>
          </a:p>
        </p:txBody>
      </p:sp>
      <p:sp>
        <p:nvSpPr>
          <p:cNvPr id="14" name="TextBox 13">
            <a:extLst>
              <a:ext uri="{FF2B5EF4-FFF2-40B4-BE49-F238E27FC236}">
                <a16:creationId xmlns:a16="http://schemas.microsoft.com/office/drawing/2014/main" id="{B9A38144-470C-BD4B-4FC4-F0D5E8DF0112}"/>
              </a:ext>
            </a:extLst>
          </p:cNvPr>
          <p:cNvSpPr txBox="1"/>
          <p:nvPr/>
        </p:nvSpPr>
        <p:spPr>
          <a:xfrm>
            <a:off x="2220475" y="6048709"/>
            <a:ext cx="9699771" cy="492443"/>
          </a:xfrm>
          <a:prstGeom prst="rect">
            <a:avLst/>
          </a:prstGeom>
          <a:noFill/>
        </p:spPr>
        <p:txBody>
          <a:bodyPr wrap="none" lIns="0" tIns="0" rIns="0" bIns="0" rtlCol="0">
            <a:spAutoFit/>
          </a:bodyPr>
          <a:lstStyle/>
          <a:p>
            <a:pPr algn="l"/>
            <a:r>
              <a:rPr lang="en-US" sz="3200" dirty="0">
                <a:solidFill>
                  <a:schemeClr val="bg1"/>
                </a:solidFill>
                <a:effectLst>
                  <a:glow rad="228600">
                    <a:schemeClr val="accent4">
                      <a:satMod val="175000"/>
                      <a:alpha val="40000"/>
                    </a:schemeClr>
                  </a:glow>
                </a:effectLst>
              </a:rPr>
              <a:t>But… can’t cover 350+ PRs in 25 minutes, so instead…</a:t>
            </a:r>
          </a:p>
        </p:txBody>
      </p:sp>
    </p:spTree>
    <p:extLst>
      <p:ext uri="{BB962C8B-B14F-4D97-AF65-F5344CB8AC3E}">
        <p14:creationId xmlns:p14="http://schemas.microsoft.com/office/powerpoint/2010/main" val="37445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0DCF4A4F-4471-A748-0FE8-F67A61120E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7F4D6D7-DD8C-EAB7-F5DF-92A2B6CC78D6}"/>
              </a:ext>
            </a:extLst>
          </p:cNvPr>
          <p:cNvPicPr>
            <a:picLocks noChangeAspect="1"/>
          </p:cNvPicPr>
          <p:nvPr/>
        </p:nvPicPr>
        <p:blipFill>
          <a:blip r:embed="rId3"/>
          <a:src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9FF9BB7D-47CA-3A05-0F56-D8FA8A297137}"/>
              </a:ext>
            </a:extLst>
          </p:cNvPr>
          <p:cNvSpPr txBox="1"/>
          <p:nvPr/>
        </p:nvSpPr>
        <p:spPr>
          <a:xfrm>
            <a:off x="7154499" y="2787671"/>
            <a:ext cx="4761929" cy="1477328"/>
          </a:xfrm>
          <a:prstGeom prst="rect">
            <a:avLst/>
          </a:prstGeom>
          <a:noFill/>
        </p:spPr>
        <p:txBody>
          <a:bodyPr wrap="square" lIns="0" tIns="0" rIns="0" bIns="0" rtlCol="0">
            <a:spAutoFit/>
          </a:bodyPr>
          <a:lstStyle/>
          <a:p>
            <a:pPr algn="l">
              <a:spcBef>
                <a:spcPts val="3000"/>
              </a:spcBef>
              <a:spcAft>
                <a:spcPts val="1800"/>
              </a:spcAft>
            </a:pPr>
            <a:r>
              <a:rPr lang="es-ES" sz="2800" b="1" i="0" dirty="0">
                <a:solidFill>
                  <a:srgbClr val="F9F8FE"/>
                </a:solidFill>
                <a:effectLst/>
                <a:latin typeface="Segoe UI Semibold" panose="020B0702040204020203" pitchFamily="34" charset="0"/>
              </a:rPr>
              <a:t>PGO </a:t>
            </a:r>
          </a:p>
          <a:p>
            <a:pPr algn="l">
              <a:spcBef>
                <a:spcPts val="3000"/>
              </a:spcBef>
              <a:spcAft>
                <a:spcPts val="1800"/>
              </a:spcAft>
            </a:pPr>
            <a:r>
              <a:rPr lang="es-ES" sz="2800" b="1" i="0" dirty="0">
                <a:solidFill>
                  <a:srgbClr val="F9F8FE"/>
                </a:solidFill>
                <a:effectLst/>
                <a:latin typeface="Segoe UI Semibold" panose="020B0702040204020203" pitchFamily="34" charset="0"/>
              </a:rPr>
              <a:t>(</a:t>
            </a:r>
            <a:r>
              <a:rPr lang="es-ES" sz="2800" b="1" dirty="0" err="1">
                <a:solidFill>
                  <a:srgbClr val="F9F8FE"/>
                </a:solidFill>
                <a:latin typeface="Segoe UI Semibold" panose="020B0702040204020203" pitchFamily="34" charset="0"/>
              </a:rPr>
              <a:t>P</a:t>
            </a:r>
            <a:r>
              <a:rPr lang="es-ES" sz="2800" b="1" i="0" dirty="0" err="1">
                <a:solidFill>
                  <a:srgbClr val="F9F8FE"/>
                </a:solidFill>
                <a:effectLst/>
                <a:latin typeface="Segoe UI Semibold" panose="020B0702040204020203" pitchFamily="34" charset="0"/>
              </a:rPr>
              <a:t>rofile</a:t>
            </a:r>
            <a:r>
              <a:rPr lang="es-ES" sz="2800" b="1" i="0" dirty="0">
                <a:solidFill>
                  <a:srgbClr val="F9F8FE"/>
                </a:solidFill>
                <a:effectLst/>
                <a:latin typeface="Segoe UI Semibold" panose="020B0702040204020203" pitchFamily="34" charset="0"/>
              </a:rPr>
              <a:t> </a:t>
            </a:r>
            <a:r>
              <a:rPr lang="es-ES" sz="2800" b="1" dirty="0" err="1">
                <a:solidFill>
                  <a:srgbClr val="F9F8FE"/>
                </a:solidFill>
                <a:latin typeface="Segoe UI Semibold" panose="020B0702040204020203" pitchFamily="34" charset="0"/>
              </a:rPr>
              <a:t>G</a:t>
            </a:r>
            <a:r>
              <a:rPr lang="es-ES" sz="2800" b="1" i="0" dirty="0" err="1">
                <a:solidFill>
                  <a:srgbClr val="F9F8FE"/>
                </a:solidFill>
                <a:effectLst/>
                <a:latin typeface="Segoe UI Semibold" panose="020B0702040204020203" pitchFamily="34" charset="0"/>
              </a:rPr>
              <a:t>uided</a:t>
            </a:r>
            <a:r>
              <a:rPr lang="es-ES" sz="2800" b="1" i="0" dirty="0">
                <a:solidFill>
                  <a:srgbClr val="F9F8FE"/>
                </a:solidFill>
                <a:effectLst/>
                <a:latin typeface="Segoe UI Semibold" panose="020B0702040204020203" pitchFamily="34" charset="0"/>
              </a:rPr>
              <a:t> </a:t>
            </a:r>
            <a:r>
              <a:rPr lang="es-ES" sz="2800" b="1" dirty="0" err="1">
                <a:solidFill>
                  <a:srgbClr val="F9F8FE"/>
                </a:solidFill>
                <a:latin typeface="Segoe UI Semibold" panose="020B0702040204020203" pitchFamily="34" charset="0"/>
              </a:rPr>
              <a:t>O</a:t>
            </a:r>
            <a:r>
              <a:rPr lang="es-ES" sz="2800" b="1" i="0" dirty="0" err="1">
                <a:solidFill>
                  <a:srgbClr val="F9F8FE"/>
                </a:solidFill>
                <a:effectLst/>
                <a:latin typeface="Segoe UI Semibold" panose="020B0702040204020203" pitchFamily="34" charset="0"/>
              </a:rPr>
              <a:t>ptimization</a:t>
            </a:r>
            <a:r>
              <a:rPr lang="es-ES" sz="2800" b="1" i="0" dirty="0">
                <a:solidFill>
                  <a:srgbClr val="F9F8FE"/>
                </a:solidFill>
                <a:effectLst/>
                <a:latin typeface="Segoe UI Semibold" panose="020B0702040204020203" pitchFamily="34" charset="0"/>
              </a:rPr>
              <a:t>)</a:t>
            </a:r>
          </a:p>
        </p:txBody>
      </p:sp>
    </p:spTree>
    <p:extLst>
      <p:ext uri="{BB962C8B-B14F-4D97-AF65-F5344CB8AC3E}">
        <p14:creationId xmlns:p14="http://schemas.microsoft.com/office/powerpoint/2010/main" val="89396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58F5A0DA-D090-9AA3-E0A5-117123D46A17}"/>
            </a:ext>
          </a:extLst>
        </p:cNvPr>
        <p:cNvGrpSpPr/>
        <p:nvPr/>
      </p:nvGrpSpPr>
      <p:grpSpPr>
        <a:xfrm>
          <a:off x="0" y="0"/>
          <a:ext cx="0" cy="0"/>
          <a:chOff x="0" y="0"/>
          <a:chExt cx="0" cy="0"/>
        </a:xfrm>
      </p:grpSpPr>
      <p:pic>
        <p:nvPicPr>
          <p:cNvPr id="1026" name="Picture 2" descr="Code flow between JIT tiers">
            <a:extLst>
              <a:ext uri="{FF2B5EF4-FFF2-40B4-BE49-F238E27FC236}">
                <a16:creationId xmlns:a16="http://schemas.microsoft.com/office/drawing/2014/main" id="{ADDD4E0A-6699-E6B2-067A-283B4EB29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29" y="596336"/>
            <a:ext cx="10353741" cy="603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502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FFFF062D-3B86-A59D-A319-8BDE8F2E08F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21958D4-5B2C-98F6-8F93-47459C5E96EA}"/>
              </a:ext>
            </a:extLst>
          </p:cNvPr>
          <p:cNvPicPr>
            <a:picLocks noChangeAspect="1"/>
          </p:cNvPicPr>
          <p:nvPr/>
        </p:nvPicPr>
        <p:blipFill>
          <a:blip r:embed="rId3"/>
          <a:src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1232D666-DABC-2CEF-D611-5D00C85AF307}"/>
              </a:ext>
            </a:extLst>
          </p:cNvPr>
          <p:cNvSpPr txBox="1"/>
          <p:nvPr/>
        </p:nvSpPr>
        <p:spPr>
          <a:xfrm>
            <a:off x="7462516" y="3213556"/>
            <a:ext cx="5289910" cy="430887"/>
          </a:xfrm>
          <a:prstGeom prst="rect">
            <a:avLst/>
          </a:prstGeom>
          <a:noFill/>
        </p:spPr>
        <p:txBody>
          <a:bodyPr wrap="square" lIns="0" tIns="0" rIns="0" bIns="0" rtlCol="0">
            <a:spAutoFit/>
          </a:bodyPr>
          <a:lstStyle/>
          <a:p>
            <a:r>
              <a:rPr lang="en-US" sz="2800" dirty="0">
                <a:solidFill>
                  <a:schemeClr val="bg1"/>
                </a:solidFill>
                <a:latin typeface="Cascadia Mono" panose="020B0609020000020004" pitchFamily="49" charset="0"/>
                <a:cs typeface="Cascadia Mono" panose="020B0609020000020004" pitchFamily="49" charset="0"/>
              </a:rPr>
              <a:t>Loops</a:t>
            </a:r>
          </a:p>
        </p:txBody>
      </p:sp>
    </p:spTree>
    <p:extLst>
      <p:ext uri="{BB962C8B-B14F-4D97-AF65-F5344CB8AC3E}">
        <p14:creationId xmlns:p14="http://schemas.microsoft.com/office/powerpoint/2010/main" val="90416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588462FE-CD15-B690-C5FA-22A909AA202E}"/>
            </a:ext>
          </a:extLst>
        </p:cNvPr>
        <p:cNvGrpSpPr/>
        <p:nvPr/>
      </p:nvGrpSpPr>
      <p:grpSpPr>
        <a:xfrm>
          <a:off x="0" y="0"/>
          <a:ext cx="0" cy="0"/>
          <a:chOff x="0" y="0"/>
          <a:chExt cx="0" cy="0"/>
        </a:xfrm>
      </p:grpSpPr>
      <p:pic>
        <p:nvPicPr>
          <p:cNvPr id="5" name="Picture 4" descr="A robot holding a magnifying glass&#10;&#10;Description automatically generated">
            <a:extLst>
              <a:ext uri="{FF2B5EF4-FFF2-40B4-BE49-F238E27FC236}">
                <a16:creationId xmlns:a16="http://schemas.microsoft.com/office/drawing/2014/main" id="{6BE6FCAB-6E1D-CB98-E5BE-E2DF3DABFE43}"/>
              </a:ext>
            </a:extLst>
          </p:cNvPr>
          <p:cNvPicPr>
            <a:picLocks noChangeAspect="1"/>
          </p:cNvPicPr>
          <p:nvPr/>
        </p:nvPicPr>
        <p:blipFill>
          <a:blip r:embed="rId3"/>
          <a:stretch>
            <a:fill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6F26E44F-331E-DC66-9021-8BB9B335C7A0}"/>
              </a:ext>
            </a:extLst>
          </p:cNvPr>
          <p:cNvSpPr txBox="1"/>
          <p:nvPr/>
        </p:nvSpPr>
        <p:spPr>
          <a:xfrm>
            <a:off x="7283355" y="3234520"/>
            <a:ext cx="2519921" cy="430887"/>
          </a:xfrm>
          <a:prstGeom prst="rect">
            <a:avLst/>
          </a:prstGeom>
          <a:noFill/>
        </p:spPr>
        <p:txBody>
          <a:bodyPr wrap="none" lIns="0" tIns="0" rIns="0" bIns="0" rtlCol="0">
            <a:spAutoFit/>
          </a:bodyPr>
          <a:lstStyle/>
          <a:p>
            <a:r>
              <a:rPr lang="en-US" sz="2800" dirty="0">
                <a:solidFill>
                  <a:schemeClr val="bg1"/>
                </a:solidFill>
                <a:latin typeface="Cascadia Mono" panose="020B0609020000020004" pitchFamily="49" charset="0"/>
                <a:cs typeface="Cascadia Mono" panose="020B0609020000020004" pitchFamily="49" charset="0"/>
              </a:rPr>
              <a:t>Bound Checks</a:t>
            </a:r>
          </a:p>
        </p:txBody>
      </p:sp>
    </p:spTree>
    <p:extLst>
      <p:ext uri="{BB962C8B-B14F-4D97-AF65-F5344CB8AC3E}">
        <p14:creationId xmlns:p14="http://schemas.microsoft.com/office/powerpoint/2010/main" val="2410359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000519"/>
        </a:solidFill>
        <a:effectLst/>
      </p:bgPr>
    </p:bg>
    <p:spTree>
      <p:nvGrpSpPr>
        <p:cNvPr id="1" name="">
          <a:extLst>
            <a:ext uri="{FF2B5EF4-FFF2-40B4-BE49-F238E27FC236}">
              <a16:creationId xmlns:a16="http://schemas.microsoft.com/office/drawing/2014/main" id="{1B44F231-E2C4-7BF7-9657-1F5061903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B2C986E-6F63-ED91-C86B-1B47953C338F}"/>
              </a:ext>
            </a:extLst>
          </p:cNvPr>
          <p:cNvPicPr>
            <a:picLocks noChangeAspect="1"/>
          </p:cNvPicPr>
          <p:nvPr/>
        </p:nvPicPr>
        <p:blipFill>
          <a:blip r:embed="rId3"/>
          <a:srcRect/>
          <a:stretch/>
        </p:blipFill>
        <p:spPr>
          <a:xfrm>
            <a:off x="0" y="0"/>
            <a:ext cx="6858000" cy="6858000"/>
          </a:xfrm>
          <a:prstGeom prst="rect">
            <a:avLst/>
          </a:prstGeom>
        </p:spPr>
      </p:pic>
      <p:sp>
        <p:nvSpPr>
          <p:cNvPr id="2" name="TextBox 1">
            <a:extLst>
              <a:ext uri="{FF2B5EF4-FFF2-40B4-BE49-F238E27FC236}">
                <a16:creationId xmlns:a16="http://schemas.microsoft.com/office/drawing/2014/main" id="{9048786E-68E8-31E6-44AE-F4B21FCFBFDD}"/>
              </a:ext>
            </a:extLst>
          </p:cNvPr>
          <p:cNvSpPr txBox="1"/>
          <p:nvPr/>
        </p:nvSpPr>
        <p:spPr>
          <a:xfrm>
            <a:off x="7051343" y="2329218"/>
            <a:ext cx="5289910" cy="430887"/>
          </a:xfrm>
          <a:prstGeom prst="rect">
            <a:avLst/>
          </a:prstGeom>
          <a:noFill/>
        </p:spPr>
        <p:txBody>
          <a:bodyPr wrap="square" lIns="0" tIns="0" rIns="0" bIns="0" rtlCol="0">
            <a:spAutoFit/>
          </a:bodyPr>
          <a:lstStyle/>
          <a:p>
            <a:r>
              <a:rPr lang="en-US" sz="2800" dirty="0">
                <a:solidFill>
                  <a:schemeClr val="bg1"/>
                </a:solidFill>
                <a:latin typeface="Cascadia Mono" panose="020B0609020000020004" pitchFamily="49" charset="0"/>
                <a:cs typeface="Cascadia Mono" panose="020B0609020000020004" pitchFamily="49" charset="0"/>
              </a:rPr>
              <a:t>Vectorization</a:t>
            </a:r>
          </a:p>
        </p:txBody>
      </p:sp>
      <p:sp>
        <p:nvSpPr>
          <p:cNvPr id="3" name="TextBox 2">
            <a:extLst>
              <a:ext uri="{FF2B5EF4-FFF2-40B4-BE49-F238E27FC236}">
                <a16:creationId xmlns:a16="http://schemas.microsoft.com/office/drawing/2014/main" id="{B2915F43-5CC9-FB8E-C8F3-402571FD57C2}"/>
              </a:ext>
            </a:extLst>
          </p:cNvPr>
          <p:cNvSpPr txBox="1"/>
          <p:nvPr/>
        </p:nvSpPr>
        <p:spPr>
          <a:xfrm>
            <a:off x="7051343" y="4036340"/>
            <a:ext cx="5049459" cy="430887"/>
          </a:xfrm>
          <a:prstGeom prst="rect">
            <a:avLst/>
          </a:prstGeom>
          <a:noFill/>
        </p:spPr>
        <p:txBody>
          <a:bodyPr wrap="square" lIns="0" tIns="0" rIns="0" bIns="0" rtlCol="0">
            <a:spAutoFit/>
          </a:bodyPr>
          <a:lstStyle/>
          <a:p>
            <a:r>
              <a:rPr lang="en-US" sz="2800" dirty="0" err="1">
                <a:solidFill>
                  <a:schemeClr val="bg1"/>
                </a:solidFill>
                <a:latin typeface="Cascadia Mono" panose="020B0609020000020004" pitchFamily="49" charset="0"/>
                <a:cs typeface="Cascadia Mono" panose="020B0609020000020004" pitchFamily="49" charset="0"/>
              </a:rPr>
              <a:t>TensorPrimitives</a:t>
            </a:r>
            <a:endParaRPr lang="en-US" sz="2800" dirty="0">
              <a:solidFill>
                <a:schemeClr val="bg1"/>
              </a:solidFill>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268737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FE42A488-30E5-0C69-822E-98AC777425C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4CEF8FB-11DB-BA84-E875-9F46BD4D9A9E}"/>
              </a:ext>
            </a:extLst>
          </p:cNvPr>
          <p:cNvPicPr>
            <a:picLocks noChangeAspect="1"/>
          </p:cNvPicPr>
          <p:nvPr/>
        </p:nvPicPr>
        <p:blipFill>
          <a:blip r:embed="rId3"/>
          <a:src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271FAC83-0562-D57E-4265-F0576C5B7A9C}"/>
              </a:ext>
            </a:extLst>
          </p:cNvPr>
          <p:cNvSpPr txBox="1"/>
          <p:nvPr/>
        </p:nvSpPr>
        <p:spPr>
          <a:xfrm>
            <a:off x="7051343" y="2998113"/>
            <a:ext cx="5289910" cy="430887"/>
          </a:xfrm>
          <a:prstGeom prst="rect">
            <a:avLst/>
          </a:prstGeom>
          <a:noFill/>
        </p:spPr>
        <p:txBody>
          <a:bodyPr wrap="square" lIns="0" tIns="0" rIns="0" bIns="0" rtlCol="0">
            <a:spAutoFit/>
          </a:bodyPr>
          <a:lstStyle/>
          <a:p>
            <a:pPr algn="l">
              <a:spcBef>
                <a:spcPts val="3000"/>
              </a:spcBef>
              <a:spcAft>
                <a:spcPts val="1800"/>
              </a:spcAft>
            </a:pPr>
            <a:r>
              <a:rPr lang="es-ES" sz="2800" b="1" i="0" dirty="0" err="1">
                <a:solidFill>
                  <a:srgbClr val="F9F8FE"/>
                </a:solidFill>
                <a:effectLst/>
                <a:latin typeface="Segoe UI Semibold" panose="020B0702040204020203" pitchFamily="34" charset="0"/>
              </a:rPr>
              <a:t>Object</a:t>
            </a:r>
            <a:r>
              <a:rPr lang="es-ES" sz="2800" b="1" i="0" dirty="0">
                <a:solidFill>
                  <a:srgbClr val="F9F8FE"/>
                </a:solidFill>
                <a:effectLst/>
                <a:latin typeface="Segoe UI Semibold" panose="020B0702040204020203" pitchFamily="34" charset="0"/>
              </a:rPr>
              <a:t> </a:t>
            </a:r>
            <a:r>
              <a:rPr lang="es-ES" sz="2800" b="1" i="0" dirty="0" err="1">
                <a:solidFill>
                  <a:srgbClr val="F9F8FE"/>
                </a:solidFill>
                <a:effectLst/>
                <a:latin typeface="Segoe UI Semibold" panose="020B0702040204020203" pitchFamily="34" charset="0"/>
              </a:rPr>
              <a:t>Stack</a:t>
            </a:r>
            <a:r>
              <a:rPr lang="es-ES" sz="2800" b="1" i="0" dirty="0">
                <a:solidFill>
                  <a:srgbClr val="F9F8FE"/>
                </a:solidFill>
                <a:effectLst/>
                <a:latin typeface="Segoe UI Semibold" panose="020B0702040204020203" pitchFamily="34" charset="0"/>
              </a:rPr>
              <a:t> </a:t>
            </a:r>
            <a:r>
              <a:rPr lang="es-ES" sz="2800" b="1" i="0" dirty="0" err="1">
                <a:solidFill>
                  <a:srgbClr val="F9F8FE"/>
                </a:solidFill>
                <a:effectLst/>
                <a:latin typeface="Segoe UI Semibold" panose="020B0702040204020203" pitchFamily="34" charset="0"/>
              </a:rPr>
              <a:t>Allocation</a:t>
            </a:r>
            <a:endParaRPr lang="es-ES" sz="2800" b="1" i="0" dirty="0">
              <a:solidFill>
                <a:srgbClr val="F9F8FE"/>
              </a:solidFill>
              <a:effectLst/>
              <a:latin typeface="Segoe UI Semibold" panose="020B0702040204020203" pitchFamily="34" charset="0"/>
            </a:endParaRPr>
          </a:p>
        </p:txBody>
      </p:sp>
    </p:spTree>
    <p:extLst>
      <p:ext uri="{BB962C8B-B14F-4D97-AF65-F5344CB8AC3E}">
        <p14:creationId xmlns:p14="http://schemas.microsoft.com/office/powerpoint/2010/main" val="3434319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519"/>
        </a:solidFill>
        <a:effectLst/>
      </p:bgPr>
    </p:bg>
    <p:spTree>
      <p:nvGrpSpPr>
        <p:cNvPr id="1" name="">
          <a:extLst>
            <a:ext uri="{FF2B5EF4-FFF2-40B4-BE49-F238E27FC236}">
              <a16:creationId xmlns:a16="http://schemas.microsoft.com/office/drawing/2014/main" id="{87CE9593-7D97-FA45-B58F-319DBB594619}"/>
            </a:ext>
          </a:extLst>
        </p:cNvPr>
        <p:cNvGrpSpPr/>
        <p:nvPr/>
      </p:nvGrpSpPr>
      <p:grpSpPr>
        <a:xfrm>
          <a:off x="0" y="0"/>
          <a:ext cx="0" cy="0"/>
          <a:chOff x="0" y="0"/>
          <a:chExt cx="0" cy="0"/>
        </a:xfrm>
      </p:grpSpPr>
      <p:pic>
        <p:nvPicPr>
          <p:cNvPr id="5" name="Picture 4" descr="A robot holding a magnifying glass&#10;&#10;Description automatically generated">
            <a:extLst>
              <a:ext uri="{FF2B5EF4-FFF2-40B4-BE49-F238E27FC236}">
                <a16:creationId xmlns:a16="http://schemas.microsoft.com/office/drawing/2014/main" id="{CF324395-B794-6719-4956-0064A7EF83AB}"/>
              </a:ext>
            </a:extLst>
          </p:cNvPr>
          <p:cNvPicPr>
            <a:picLocks noChangeAspect="1"/>
          </p:cNvPicPr>
          <p:nvPr/>
        </p:nvPicPr>
        <p:blipFill>
          <a:blip r:embed="rId3"/>
          <a:stretch>
            <a:fill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47F3D3E2-0CED-7B0E-E183-EA5A23EB2D74}"/>
              </a:ext>
            </a:extLst>
          </p:cNvPr>
          <p:cNvSpPr txBox="1"/>
          <p:nvPr/>
        </p:nvSpPr>
        <p:spPr>
          <a:xfrm>
            <a:off x="7283355" y="3234520"/>
            <a:ext cx="1889941" cy="430887"/>
          </a:xfrm>
          <a:prstGeom prst="rect">
            <a:avLst/>
          </a:prstGeom>
          <a:noFill/>
        </p:spPr>
        <p:txBody>
          <a:bodyPr wrap="none" lIns="0" tIns="0" rIns="0" bIns="0" rtlCol="0">
            <a:spAutoFit/>
          </a:bodyPr>
          <a:lstStyle/>
          <a:p>
            <a:r>
              <a:rPr lang="en-US" sz="2800" dirty="0">
                <a:solidFill>
                  <a:schemeClr val="bg1"/>
                </a:solidFill>
                <a:latin typeface="Cascadia Mono" panose="020B0609020000020004" pitchFamily="49" charset="0"/>
                <a:cs typeface="Cascadia Mono" panose="020B0609020000020004" pitchFamily="49" charset="0"/>
              </a:rPr>
              <a:t>Threading</a:t>
            </a:r>
          </a:p>
        </p:txBody>
      </p:sp>
    </p:spTree>
    <p:extLst>
      <p:ext uri="{BB962C8B-B14F-4D97-AF65-F5344CB8AC3E}">
        <p14:creationId xmlns:p14="http://schemas.microsoft.com/office/powerpoint/2010/main" val="180979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2023 Template">
  <a:themeElements>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E666CC"/>
            </a:gs>
            <a:gs pos="28000">
              <a:srgbClr val="DB64CD"/>
            </a:gs>
            <a:gs pos="77000">
              <a:srgbClr val="BD60D1"/>
            </a:gs>
            <a:gs pos="100000">
              <a:srgbClr val="AE5ED4"/>
            </a:gs>
          </a:gsLst>
          <a:lin ang="0" scaled="1"/>
        </a:gradFill>
        <a:ln w="1162" cap="flat">
          <a:noFill/>
          <a:prstDash val="solid"/>
          <a:miter/>
        </a:ln>
      </a:spPr>
      <a:bodyPr rtlCol="0" anchor="ctr"/>
      <a:lstStyle>
        <a:defPPr algn="l">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194</TotalTime>
  <Words>2658</Words>
  <Application>Microsoft Office PowerPoint</Application>
  <PresentationFormat>Widescreen</PresentationFormat>
  <Paragraphs>97</Paragraphs>
  <Slides>14</Slides>
  <Notes>10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Open Sans ExtraBold</vt:lpstr>
      <vt:lpstr>Wingdings</vt:lpstr>
      <vt:lpstr>Cascadia Mono</vt:lpstr>
      <vt:lpstr>Segoe Sans Text</vt:lpstr>
      <vt:lpstr>Segoe UI Semibold</vt:lpstr>
      <vt:lpstr>Consolas</vt:lpstr>
      <vt:lpstr>-apple-system</vt:lpstr>
      <vt:lpstr>Calibri</vt:lpstr>
      <vt:lpstr>Arial</vt:lpstr>
      <vt:lpstr>Segoe UI</vt:lpstr>
      <vt:lpstr>Open Sans</vt:lpstr>
      <vt:lpstr>Azure 2023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Margaret Gray (SIMPLICITY CONSULTING INC)</dc:creator>
  <cp:keywords/>
  <dc:description/>
  <cp:lastModifiedBy>Sergio Parra Guerra</cp:lastModifiedBy>
  <cp:revision>11</cp:revision>
  <dcterms:created xsi:type="dcterms:W3CDTF">2024-11-23T23:32:59Z</dcterms:created>
  <dcterms:modified xsi:type="dcterms:W3CDTF">2024-11-28T11:48:05Z</dcterms:modified>
  <cp:category/>
</cp:coreProperties>
</file>